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4142" r:id="rId1"/>
    <p:sldMasterId id="2147484166" r:id="rId2"/>
  </p:sldMasterIdLst>
  <p:notesMasterIdLst>
    <p:notesMasterId r:id="rId19"/>
  </p:notesMasterIdLst>
  <p:sldIdLst>
    <p:sldId id="258" r:id="rId3"/>
    <p:sldId id="307" r:id="rId4"/>
    <p:sldId id="269" r:id="rId5"/>
    <p:sldId id="334" r:id="rId6"/>
    <p:sldId id="294" r:id="rId7"/>
    <p:sldId id="298" r:id="rId8"/>
    <p:sldId id="333" r:id="rId9"/>
    <p:sldId id="300" r:id="rId10"/>
    <p:sldId id="270" r:id="rId11"/>
    <p:sldId id="314" r:id="rId12"/>
    <p:sldId id="321" r:id="rId13"/>
    <p:sldId id="332" r:id="rId14"/>
    <p:sldId id="322" r:id="rId15"/>
    <p:sldId id="328" r:id="rId16"/>
    <p:sldId id="331" r:id="rId17"/>
    <p:sldId id="266" r:id="rId18"/>
  </p:sldIdLst>
  <p:sldSz cx="12192000" cy="6858000"/>
  <p:notesSz cx="6807200" cy="9939338"/>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36" autoAdjust="0"/>
    <p:restoredTop sz="94660"/>
  </p:normalViewPr>
  <p:slideViewPr>
    <p:cSldViewPr snapToGrid="0">
      <p:cViewPr varScale="1">
        <p:scale>
          <a:sx n="159" d="100"/>
          <a:sy n="159" d="100"/>
        </p:scale>
        <p:origin x="672" y="9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2CA30128-9043-4B7A-AA8E-DE2F6E5292D9}" type="datetimeFigureOut">
              <a:rPr kumimoji="1" lang="ja-JP" altLang="en-US" smtClean="0"/>
              <a:t>2024/11/22</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9D80677B-F83C-4E5E-9343-AA5B1F1964DA}" type="slidenum">
              <a:rPr kumimoji="1" lang="ja-JP" altLang="en-US" smtClean="0"/>
              <a:t>‹#›</a:t>
            </a:fld>
            <a:endParaRPr kumimoji="1" lang="ja-JP" altLang="en-US"/>
          </a:p>
        </p:txBody>
      </p:sp>
    </p:spTree>
    <p:extLst>
      <p:ext uri="{BB962C8B-B14F-4D97-AF65-F5344CB8AC3E}">
        <p14:creationId xmlns:p14="http://schemas.microsoft.com/office/powerpoint/2010/main" val="23602619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タイトル スライド_01">
    <p:spTree>
      <p:nvGrpSpPr>
        <p:cNvPr id="1" name=""/>
        <p:cNvGrpSpPr/>
        <p:nvPr/>
      </p:nvGrpSpPr>
      <p:grpSpPr>
        <a:xfrm>
          <a:off x="0" y="0"/>
          <a:ext cx="0" cy="0"/>
          <a:chOff x="0" y="0"/>
          <a:chExt cx="0" cy="0"/>
        </a:xfrm>
      </p:grpSpPr>
      <p:cxnSp>
        <p:nvCxnSpPr>
          <p:cNvPr id="8" name="直線コネクタ 7"/>
          <p:cNvCxnSpPr/>
          <p:nvPr/>
        </p:nvCxnSpPr>
        <p:spPr>
          <a:xfrm>
            <a:off x="221539" y="3429000"/>
            <a:ext cx="1174596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サブタイトル 2"/>
          <p:cNvSpPr txBox="1">
            <a:spLocks/>
          </p:cNvSpPr>
          <p:nvPr/>
        </p:nvSpPr>
        <p:spPr bwMode="auto">
          <a:xfrm>
            <a:off x="0" y="6624736"/>
            <a:ext cx="12192000" cy="260648"/>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lvl1pPr marL="457200" indent="-457200" algn="l" rtl="0" eaLnBrk="1" fontAlgn="base" hangingPunct="1">
              <a:spcBef>
                <a:spcPct val="20000"/>
              </a:spcBef>
              <a:spcAft>
                <a:spcPct val="0"/>
              </a:spcAft>
              <a:buClr>
                <a:srgbClr val="1F3463"/>
              </a:buClr>
              <a:buFont typeface="ＭＳ Ｐゴシック" pitchFamily="50" charset="-128"/>
              <a:buChar char="■"/>
              <a:defRPr kumimoji="1" sz="2000" baseline="0">
                <a:solidFill>
                  <a:srgbClr val="606060"/>
                </a:solidFill>
                <a:latin typeface="メイリオ" panose="020B0604030504040204" pitchFamily="50" charset="-128"/>
                <a:ea typeface="メイリオ" panose="020B0604030504040204" pitchFamily="50" charset="-128"/>
                <a:cs typeface="+mn-cs"/>
              </a:defRPr>
            </a:lvl1pPr>
            <a:lvl2pPr marL="914400" indent="-457200" algn="l" rtl="0" eaLnBrk="1" fontAlgn="base" hangingPunct="1">
              <a:spcBef>
                <a:spcPct val="20000"/>
              </a:spcBef>
              <a:spcAft>
                <a:spcPct val="0"/>
              </a:spcAft>
              <a:buClr>
                <a:srgbClr val="14375B"/>
              </a:buClr>
              <a:buFont typeface="Wingdings" pitchFamily="2" charset="2"/>
              <a:buChar char="l"/>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2pPr>
            <a:lvl3pPr marL="1371600" indent="-457200" algn="l" rtl="0" eaLnBrk="1" fontAlgn="base" hangingPunct="1">
              <a:spcBef>
                <a:spcPct val="20000"/>
              </a:spcBef>
              <a:spcAft>
                <a:spcPct val="0"/>
              </a:spcAft>
              <a:buClr>
                <a:srgbClr val="14375B"/>
              </a:buClr>
              <a:buFont typeface="Arial" pitchFamily="34" charset="0"/>
              <a:buChar char="•"/>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3pPr>
            <a:lvl4pPr marL="1828800" indent="-457200" algn="l" rtl="0" eaLnBrk="1" fontAlgn="base" hangingPunct="1">
              <a:spcBef>
                <a:spcPct val="20000"/>
              </a:spcBef>
              <a:spcAft>
                <a:spcPct val="0"/>
              </a:spcAft>
              <a:buClr>
                <a:srgbClr val="14375B"/>
              </a:buClr>
              <a:buFont typeface="Wingdings" pitchFamily="2" charset="2"/>
              <a:buChar char="Ø"/>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4pPr>
            <a:lvl5pPr marL="2286000" indent="-457200" algn="l" rtl="0" eaLnBrk="1" fontAlgn="base" hangingPunct="1">
              <a:spcBef>
                <a:spcPct val="20000"/>
              </a:spcBef>
              <a:spcAft>
                <a:spcPct val="0"/>
              </a:spcAft>
              <a:buClr>
                <a:srgbClr val="14375B"/>
              </a:buClr>
              <a:buFont typeface="Wingdings" pitchFamily="2" charset="2"/>
              <a:buChar char="w"/>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5pPr>
            <a:lvl6pPr marL="27432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6pPr>
            <a:lvl7pPr marL="32004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7pPr>
            <a:lvl8pPr marL="36576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8pPr>
            <a:lvl9pPr marL="41148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9pPr>
          </a:lstStyle>
          <a:p>
            <a:pPr marL="0" indent="0">
              <a:buNone/>
            </a:pPr>
            <a:r>
              <a:rPr lang="en-US" altLang="ja-JP" sz="2000" kern="0" dirty="0"/>
              <a:t> </a:t>
            </a:r>
            <a:endParaRPr lang="ja-JP" altLang="en-US" sz="2000" kern="0" dirty="0"/>
          </a:p>
        </p:txBody>
      </p:sp>
      <p:sp>
        <p:nvSpPr>
          <p:cNvPr id="11" name="テキスト プレースホルダー 10"/>
          <p:cNvSpPr>
            <a:spLocks noGrp="1"/>
          </p:cNvSpPr>
          <p:nvPr>
            <p:ph type="body" sz="quarter" idx="10"/>
          </p:nvPr>
        </p:nvSpPr>
        <p:spPr>
          <a:xfrm>
            <a:off x="221539" y="3645024"/>
            <a:ext cx="11745969" cy="2808312"/>
          </a:xfrm>
        </p:spPr>
        <p:txBody>
          <a:bodyPr/>
          <a:lstStyle>
            <a:lvl1pPr marL="0" indent="0" algn="ctr">
              <a:buNone/>
              <a:defRPr>
                <a:solidFill>
                  <a:schemeClr val="tx1"/>
                </a:solidFill>
              </a:defRPr>
            </a:lvl1pPr>
          </a:lstStyle>
          <a:p>
            <a:pPr lvl="0"/>
            <a:r>
              <a:rPr kumimoji="1" lang="ja-JP" altLang="en-US"/>
              <a:t>マスター テキストの書式設定</a:t>
            </a:r>
          </a:p>
        </p:txBody>
      </p:sp>
      <p:sp>
        <p:nvSpPr>
          <p:cNvPr id="13" name="タイトル 12"/>
          <p:cNvSpPr>
            <a:spLocks noGrp="1"/>
          </p:cNvSpPr>
          <p:nvPr>
            <p:ph type="title"/>
          </p:nvPr>
        </p:nvSpPr>
        <p:spPr>
          <a:xfrm>
            <a:off x="199296" y="2852937"/>
            <a:ext cx="11745969" cy="637059"/>
          </a:xfrm>
        </p:spPr>
        <p:txBody>
          <a:bodyPr/>
          <a:lstStyle>
            <a:lvl1pPr algn="ctr">
              <a:defRPr sz="3200"/>
            </a:lvl1pPr>
          </a:lstStyle>
          <a:p>
            <a:r>
              <a:rPr kumimoji="1" lang="ja-JP" altLang="en-US"/>
              <a:t>マスター タイトルの書式設定</a:t>
            </a:r>
            <a:endParaRPr kumimoji="1" lang="ja-JP" altLang="en-US" dirty="0"/>
          </a:p>
        </p:txBody>
      </p:sp>
      <p:sp>
        <p:nvSpPr>
          <p:cNvPr id="10" name="正方形/長方形 9"/>
          <p:cNvSpPr>
            <a:spLocks noChangeArrowheads="1"/>
          </p:cNvSpPr>
          <p:nvPr/>
        </p:nvSpPr>
        <p:spPr bwMode="auto">
          <a:xfrm>
            <a:off x="0" y="1"/>
            <a:ext cx="12192000" cy="367469"/>
          </a:xfrm>
          <a:prstGeom prst="rect">
            <a:avLst/>
          </a:prstGeom>
          <a:solidFill>
            <a:srgbClr val="14375B"/>
          </a:solidFill>
          <a:ln>
            <a:noFill/>
          </a:ln>
          <a:effectLst>
            <a:outerShdw blurRad="40000" dist="23000" dir="5400000" rotWithShape="0">
              <a:srgbClr val="808080">
                <a:alpha val="34999"/>
              </a:srgbClr>
            </a:outerShdw>
          </a:effectLst>
        </p:spPr>
        <p:txBody>
          <a:bodyPr anchor="ctr"/>
          <a:lstStyle/>
          <a:p>
            <a:pPr algn="ctr">
              <a:defRPr/>
            </a:pPr>
            <a:endParaRPr lang="ja-JP" altLang="en-US" dirty="0">
              <a:solidFill>
                <a:srgbClr val="212941"/>
              </a:solidFill>
              <a:latin typeface="+mn-lt"/>
              <a:ea typeface="+mn-ea"/>
            </a:endParaRPr>
          </a:p>
        </p:txBody>
      </p:sp>
      <p:pic>
        <p:nvPicPr>
          <p:cNvPr id="15" name="図 10" descr="amt_rogo-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2" y="393763"/>
            <a:ext cx="29384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直線コネクタ 11"/>
          <p:cNvCxnSpPr/>
          <p:nvPr/>
        </p:nvCxnSpPr>
        <p:spPr>
          <a:xfrm>
            <a:off x="221539" y="3429000"/>
            <a:ext cx="1174596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サブタイトル 2"/>
          <p:cNvSpPr txBox="1">
            <a:spLocks/>
          </p:cNvSpPr>
          <p:nvPr/>
        </p:nvSpPr>
        <p:spPr bwMode="auto">
          <a:xfrm>
            <a:off x="0" y="6624736"/>
            <a:ext cx="12192000" cy="260648"/>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lvl1pPr marL="457200" indent="-457200" algn="l" rtl="0" eaLnBrk="1" fontAlgn="base" hangingPunct="1">
              <a:spcBef>
                <a:spcPct val="20000"/>
              </a:spcBef>
              <a:spcAft>
                <a:spcPct val="0"/>
              </a:spcAft>
              <a:buClr>
                <a:srgbClr val="1F3463"/>
              </a:buClr>
              <a:buFont typeface="ＭＳ Ｐゴシック" pitchFamily="50" charset="-128"/>
              <a:buChar char="■"/>
              <a:defRPr kumimoji="1" sz="2000" baseline="0">
                <a:solidFill>
                  <a:srgbClr val="606060"/>
                </a:solidFill>
                <a:latin typeface="メイリオ" panose="020B0604030504040204" pitchFamily="50" charset="-128"/>
                <a:ea typeface="メイリオ" panose="020B0604030504040204" pitchFamily="50" charset="-128"/>
                <a:cs typeface="+mn-cs"/>
              </a:defRPr>
            </a:lvl1pPr>
            <a:lvl2pPr marL="914400" indent="-457200" algn="l" rtl="0" eaLnBrk="1" fontAlgn="base" hangingPunct="1">
              <a:spcBef>
                <a:spcPct val="20000"/>
              </a:spcBef>
              <a:spcAft>
                <a:spcPct val="0"/>
              </a:spcAft>
              <a:buClr>
                <a:srgbClr val="14375B"/>
              </a:buClr>
              <a:buFont typeface="Wingdings" pitchFamily="2" charset="2"/>
              <a:buChar char="l"/>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2pPr>
            <a:lvl3pPr marL="1371600" indent="-457200" algn="l" rtl="0" eaLnBrk="1" fontAlgn="base" hangingPunct="1">
              <a:spcBef>
                <a:spcPct val="20000"/>
              </a:spcBef>
              <a:spcAft>
                <a:spcPct val="0"/>
              </a:spcAft>
              <a:buClr>
                <a:srgbClr val="14375B"/>
              </a:buClr>
              <a:buFont typeface="Arial" pitchFamily="34" charset="0"/>
              <a:buChar char="•"/>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3pPr>
            <a:lvl4pPr marL="1828800" indent="-457200" algn="l" rtl="0" eaLnBrk="1" fontAlgn="base" hangingPunct="1">
              <a:spcBef>
                <a:spcPct val="20000"/>
              </a:spcBef>
              <a:spcAft>
                <a:spcPct val="0"/>
              </a:spcAft>
              <a:buClr>
                <a:srgbClr val="14375B"/>
              </a:buClr>
              <a:buFont typeface="Wingdings" pitchFamily="2" charset="2"/>
              <a:buChar char="Ø"/>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4pPr>
            <a:lvl5pPr marL="2286000" indent="-457200" algn="l" rtl="0" eaLnBrk="1" fontAlgn="base" hangingPunct="1">
              <a:spcBef>
                <a:spcPct val="20000"/>
              </a:spcBef>
              <a:spcAft>
                <a:spcPct val="0"/>
              </a:spcAft>
              <a:buClr>
                <a:srgbClr val="14375B"/>
              </a:buClr>
              <a:buFont typeface="Wingdings" pitchFamily="2" charset="2"/>
              <a:buChar char="w"/>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5pPr>
            <a:lvl6pPr marL="27432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6pPr>
            <a:lvl7pPr marL="32004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7pPr>
            <a:lvl8pPr marL="36576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8pPr>
            <a:lvl9pPr marL="41148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9pPr>
          </a:lstStyle>
          <a:p>
            <a:pPr marL="0" indent="0">
              <a:buNone/>
            </a:pPr>
            <a:r>
              <a:rPr lang="en-US" altLang="ja-JP" sz="2000" kern="0" dirty="0"/>
              <a:t> </a:t>
            </a:r>
            <a:endParaRPr lang="ja-JP" altLang="en-US" sz="2000" kern="0" dirty="0"/>
          </a:p>
        </p:txBody>
      </p:sp>
      <p:sp>
        <p:nvSpPr>
          <p:cNvPr id="16" name="正方形/長方形 15"/>
          <p:cNvSpPr>
            <a:spLocks noChangeArrowheads="1"/>
          </p:cNvSpPr>
          <p:nvPr/>
        </p:nvSpPr>
        <p:spPr bwMode="auto">
          <a:xfrm>
            <a:off x="0" y="1"/>
            <a:ext cx="12192000" cy="367469"/>
          </a:xfrm>
          <a:prstGeom prst="rect">
            <a:avLst/>
          </a:prstGeom>
          <a:solidFill>
            <a:srgbClr val="14375B"/>
          </a:solidFill>
          <a:ln>
            <a:noFill/>
          </a:ln>
          <a:effectLst>
            <a:outerShdw blurRad="40000" dist="23000" dir="5400000" rotWithShape="0">
              <a:srgbClr val="808080">
                <a:alpha val="34999"/>
              </a:srgbClr>
            </a:outerShdw>
          </a:effectLst>
        </p:spPr>
        <p:txBody>
          <a:bodyPr anchor="ctr"/>
          <a:lstStyle/>
          <a:p>
            <a:pPr algn="ctr">
              <a:defRPr/>
            </a:pPr>
            <a:endParaRPr lang="ja-JP" altLang="en-US" dirty="0">
              <a:solidFill>
                <a:srgbClr val="212941"/>
              </a:solidFill>
              <a:latin typeface="+mn-lt"/>
              <a:ea typeface="+mn-ea"/>
            </a:endParaRPr>
          </a:p>
        </p:txBody>
      </p:sp>
      <p:pic>
        <p:nvPicPr>
          <p:cNvPr id="17" name="図 10" descr="amt_rogo-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2" y="393763"/>
            <a:ext cx="29384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83554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プロフ_2人">
    <p:spTree>
      <p:nvGrpSpPr>
        <p:cNvPr id="1" name=""/>
        <p:cNvGrpSpPr/>
        <p:nvPr/>
      </p:nvGrpSpPr>
      <p:grpSpPr>
        <a:xfrm>
          <a:off x="0" y="0"/>
          <a:ext cx="0" cy="0"/>
          <a:chOff x="0" y="0"/>
          <a:chExt cx="0" cy="0"/>
        </a:xfrm>
      </p:grpSpPr>
      <p:sp>
        <p:nvSpPr>
          <p:cNvPr id="10" name="テキスト プレースホルダー 9"/>
          <p:cNvSpPr>
            <a:spLocks noGrp="1"/>
          </p:cNvSpPr>
          <p:nvPr>
            <p:ph type="body" sz="quarter" idx="13"/>
          </p:nvPr>
        </p:nvSpPr>
        <p:spPr>
          <a:xfrm>
            <a:off x="8666132" y="2441363"/>
            <a:ext cx="3013258" cy="2761545"/>
          </a:xfrm>
        </p:spPr>
        <p:txBody>
          <a:bodyPr/>
          <a:lstStyle>
            <a:lvl1pPr marL="174625" indent="-174625">
              <a:lnSpc>
                <a:spcPct val="100000"/>
              </a:lnSpc>
              <a:spcBef>
                <a:spcPts val="600"/>
              </a:spcBef>
              <a:spcAft>
                <a:spcPts val="300"/>
              </a:spcAft>
              <a:buClr>
                <a:srgbClr val="14375B"/>
              </a:buClr>
              <a:buFont typeface="Wingdings" panose="05000000000000000000" pitchFamily="2" charset="2"/>
              <a:buChar char="l"/>
              <a:tabLst>
                <a:tab pos="630000" algn="l"/>
                <a:tab pos="1260000" algn="l"/>
              </a:tabLst>
              <a:defRPr sz="1100" baseline="0">
                <a:solidFill>
                  <a:schemeClr val="tx1"/>
                </a:solidFill>
                <a:latin typeface="メイリオ" panose="020B0604030504040204" pitchFamily="50" charset="-128"/>
              </a:defRPr>
            </a:lvl1pPr>
            <a:lvl2pPr marL="174625" indent="0">
              <a:lnSpc>
                <a:spcPct val="100000"/>
              </a:lnSpc>
              <a:spcBef>
                <a:spcPts val="600"/>
              </a:spcBef>
              <a:spcAft>
                <a:spcPts val="0"/>
              </a:spcAft>
              <a:buClr>
                <a:srgbClr val="14375B"/>
              </a:buClr>
              <a:buFont typeface="Wingdings" panose="05000000000000000000" pitchFamily="2" charset="2"/>
              <a:buNone/>
              <a:tabLst>
                <a:tab pos="630000" algn="l"/>
                <a:tab pos="1260000" algn="l"/>
              </a:tabLst>
              <a:defRPr sz="1100" baseline="0">
                <a:solidFill>
                  <a:schemeClr val="tx1"/>
                </a:solidFill>
                <a:latin typeface="メイリオ" panose="020B0604030504040204" pitchFamily="50" charset="-128"/>
              </a:defRPr>
            </a:lvl2pPr>
            <a:lvl3pPr marL="361950" indent="0">
              <a:lnSpc>
                <a:spcPct val="100000"/>
              </a:lnSpc>
              <a:spcBef>
                <a:spcPts val="600"/>
              </a:spcBef>
              <a:spcAft>
                <a:spcPts val="0"/>
              </a:spcAft>
              <a:buClr>
                <a:srgbClr val="14375B"/>
              </a:buClr>
              <a:buFont typeface="Wingdings" panose="05000000000000000000" pitchFamily="2" charset="2"/>
              <a:buNone/>
              <a:tabLst>
                <a:tab pos="630000" algn="l"/>
                <a:tab pos="1260000" algn="l"/>
              </a:tabLst>
              <a:defRPr sz="1100">
                <a:solidFill>
                  <a:schemeClr val="tx1"/>
                </a:solidFill>
                <a:latin typeface="メイリオ" panose="020B0604030504040204" pitchFamily="50" charset="-128"/>
              </a:defRPr>
            </a:lvl3pPr>
            <a:lvl4pPr marL="1371600" indent="-114300">
              <a:buClr>
                <a:srgbClr val="14375B"/>
              </a:buClr>
              <a:buFontTx/>
              <a:buNone/>
              <a:tabLst>
                <a:tab pos="630000" algn="l"/>
                <a:tab pos="1260000" algn="l"/>
              </a:tabLst>
              <a:defRPr sz="1400" baseline="0">
                <a:solidFill>
                  <a:schemeClr val="tx1"/>
                </a:solidFill>
                <a:latin typeface="メイリオ" panose="020B0604030504040204" pitchFamily="50" charset="-128"/>
              </a:defRPr>
            </a:lvl4pPr>
            <a:lvl5pPr marL="1828800" indent="-127000">
              <a:buClr>
                <a:srgbClr val="14375B"/>
              </a:buClr>
              <a:buFontTx/>
              <a:buNone/>
              <a:tabLst>
                <a:tab pos="630000" algn="l"/>
                <a:tab pos="1260000" algn="l"/>
              </a:tabLst>
              <a:defRPr sz="1400">
                <a:solidFill>
                  <a:schemeClr val="tx1"/>
                </a:solidFill>
                <a:latin typeface="メイリオ"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p:txBody>
      </p:sp>
      <p:sp>
        <p:nvSpPr>
          <p:cNvPr id="14" name="テキスト プレースホルダー 13"/>
          <p:cNvSpPr>
            <a:spLocks noGrp="1"/>
          </p:cNvSpPr>
          <p:nvPr>
            <p:ph type="body" sz="quarter" idx="15" hasCustomPrompt="1"/>
          </p:nvPr>
        </p:nvSpPr>
        <p:spPr>
          <a:xfrm>
            <a:off x="779569" y="4151362"/>
            <a:ext cx="2215631" cy="288032"/>
          </a:xfrm>
        </p:spPr>
        <p:txBody>
          <a:bodyPr/>
          <a:lstStyle>
            <a:lvl1pPr marL="0" indent="0">
              <a:buFontTx/>
              <a:buNone/>
              <a:defRPr sz="1400" b="1" spc="0" baseline="0">
                <a:solidFill>
                  <a:srgbClr val="14375B"/>
                </a:solidFill>
                <a:latin typeface="メイリオ" panose="020B0604030504040204" pitchFamily="50" charset="-128"/>
              </a:defRPr>
            </a:lvl1pPr>
            <a:lvl2pPr marL="0" indent="0">
              <a:spcBef>
                <a:spcPts val="0"/>
              </a:spcBef>
              <a:buFontTx/>
              <a:buNone/>
              <a:defRPr sz="2000" baseline="0">
                <a:solidFill>
                  <a:srgbClr val="606060"/>
                </a:solidFill>
                <a:latin typeface="メイリオ" panose="020B0604030504040204" pitchFamily="50" charset="-128"/>
              </a:defRPr>
            </a:lvl2pPr>
            <a:lvl3pPr marL="0" indent="0">
              <a:spcBef>
                <a:spcPts val="0"/>
              </a:spcBef>
              <a:buFontTx/>
              <a:buNone/>
              <a:defRPr sz="2000" baseline="0">
                <a:solidFill>
                  <a:srgbClr val="606060"/>
                </a:solidFill>
                <a:latin typeface="メイリオ" panose="020B0604030504040204" pitchFamily="50" charset="-128"/>
              </a:defRPr>
            </a:lvl3pPr>
            <a:lvl4pPr marL="0" indent="0">
              <a:spcBef>
                <a:spcPts val="0"/>
              </a:spcBef>
              <a:buFontTx/>
              <a:buNone/>
              <a:defRPr sz="2000" baseline="0">
                <a:solidFill>
                  <a:srgbClr val="606060"/>
                </a:solidFill>
                <a:latin typeface="メイリオ" panose="020B0604030504040204" pitchFamily="50" charset="-128"/>
              </a:defRPr>
            </a:lvl4pPr>
            <a:lvl5pPr marL="0" indent="0">
              <a:spcBef>
                <a:spcPts val="0"/>
              </a:spcBef>
              <a:buFontTx/>
              <a:buNone/>
              <a:defRPr sz="2000" baseline="0">
                <a:solidFill>
                  <a:srgbClr val="606060"/>
                </a:solidFill>
                <a:latin typeface="メイリオ" panose="020B0604030504040204" pitchFamily="50" charset="-128"/>
              </a:defRPr>
            </a:lvl5pPr>
          </a:lstStyle>
          <a:p>
            <a:pPr lvl="0"/>
            <a:r>
              <a:rPr lang="ja-JP" altLang="en-US" dirty="0"/>
              <a:t>苗字 名前</a:t>
            </a:r>
          </a:p>
        </p:txBody>
      </p:sp>
      <p:sp>
        <p:nvSpPr>
          <p:cNvPr id="15" name="テキスト プレースホルダー 13"/>
          <p:cNvSpPr>
            <a:spLocks noGrp="1"/>
          </p:cNvSpPr>
          <p:nvPr>
            <p:ph type="body" sz="quarter" idx="16" hasCustomPrompt="1"/>
          </p:nvPr>
        </p:nvSpPr>
        <p:spPr>
          <a:xfrm>
            <a:off x="778486" y="4413457"/>
            <a:ext cx="2215631" cy="307082"/>
          </a:xfrm>
        </p:spPr>
        <p:txBody>
          <a:bodyPr/>
          <a:lstStyle>
            <a:lvl1pPr marL="0" indent="0">
              <a:buFontTx/>
              <a:buNone/>
              <a:defRPr sz="1000" b="1"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ja-JP" altLang="en-US" dirty="0"/>
              <a:t>肩書</a:t>
            </a:r>
          </a:p>
        </p:txBody>
      </p:sp>
      <p:sp>
        <p:nvSpPr>
          <p:cNvPr id="3" name="タイトル 2"/>
          <p:cNvSpPr>
            <a:spLocks noGrp="1"/>
          </p:cNvSpPr>
          <p:nvPr>
            <p:ph type="title" hasCustomPrompt="1"/>
          </p:nvPr>
        </p:nvSpPr>
        <p:spPr/>
        <p:txBody>
          <a:bodyPr/>
          <a:lstStyle>
            <a:lvl1pPr>
              <a:defRPr baseline="0">
                <a:latin typeface="メイリオ" panose="020B0604030504040204" pitchFamily="50" charset="-128"/>
              </a:defRPr>
            </a:lvl1pPr>
          </a:lstStyle>
          <a:p>
            <a:r>
              <a:rPr kumimoji="1" lang="ja-JP" altLang="en-US" dirty="0"/>
              <a:t>プロフ</a:t>
            </a:r>
            <a:r>
              <a:rPr kumimoji="1" lang="en-US" altLang="ja-JP" dirty="0"/>
              <a:t>2</a:t>
            </a:r>
            <a:r>
              <a:rPr kumimoji="1" lang="ja-JP" altLang="en-US" dirty="0"/>
              <a:t>名用</a:t>
            </a:r>
          </a:p>
        </p:txBody>
      </p:sp>
      <p:sp>
        <p:nvSpPr>
          <p:cNvPr id="19" name="テキスト プレースホルダー 13"/>
          <p:cNvSpPr>
            <a:spLocks noGrp="1"/>
          </p:cNvSpPr>
          <p:nvPr>
            <p:ph type="body" sz="quarter" idx="22" hasCustomPrompt="1"/>
          </p:nvPr>
        </p:nvSpPr>
        <p:spPr>
          <a:xfrm>
            <a:off x="778486" y="4720539"/>
            <a:ext cx="2215631" cy="482368"/>
          </a:xfrm>
        </p:spPr>
        <p:txBody>
          <a:bodyPr/>
          <a:lstStyle>
            <a:lvl1pPr marL="0" indent="0">
              <a:buFontTx/>
              <a:buNone/>
              <a:tabLst>
                <a:tab pos="266700" algn="l"/>
              </a:tabLst>
              <a:defRPr sz="800" b="0"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en-US" altLang="ja-JP" dirty="0"/>
              <a:t>Abcdefg.hijk@amt-law.com</a:t>
            </a:r>
          </a:p>
          <a:p>
            <a:pPr lvl="0"/>
            <a:r>
              <a:rPr lang="en-US" altLang="ja-JP" dirty="0"/>
              <a:t>Tel:	03-6775-1***</a:t>
            </a:r>
          </a:p>
          <a:p>
            <a:pPr lvl="0"/>
            <a:r>
              <a:rPr lang="en-US" altLang="ja-JP" dirty="0"/>
              <a:t>Fax: 03-6775-2***</a:t>
            </a:r>
          </a:p>
          <a:p>
            <a:pPr lvl="0"/>
            <a:endParaRPr lang="ja-JP" altLang="en-US" dirty="0"/>
          </a:p>
        </p:txBody>
      </p:sp>
      <p:sp>
        <p:nvSpPr>
          <p:cNvPr id="20" name="テキスト プレースホルダー 13"/>
          <p:cNvSpPr>
            <a:spLocks noGrp="1"/>
          </p:cNvSpPr>
          <p:nvPr>
            <p:ph type="body" sz="quarter" idx="23" hasCustomPrompt="1"/>
          </p:nvPr>
        </p:nvSpPr>
        <p:spPr>
          <a:xfrm>
            <a:off x="6450501" y="4151362"/>
            <a:ext cx="2215631" cy="288032"/>
          </a:xfrm>
        </p:spPr>
        <p:txBody>
          <a:bodyPr/>
          <a:lstStyle>
            <a:lvl1pPr marL="0" indent="0">
              <a:buFontTx/>
              <a:buNone/>
              <a:defRPr sz="1400" b="1" spc="0" baseline="0">
                <a:solidFill>
                  <a:srgbClr val="14375B"/>
                </a:solidFill>
                <a:latin typeface="メイリオ" panose="020B0604030504040204" pitchFamily="50" charset="-128"/>
              </a:defRPr>
            </a:lvl1pPr>
            <a:lvl2pPr marL="0" indent="0">
              <a:spcBef>
                <a:spcPts val="0"/>
              </a:spcBef>
              <a:buFontTx/>
              <a:buNone/>
              <a:defRPr sz="2000" baseline="0">
                <a:solidFill>
                  <a:srgbClr val="606060"/>
                </a:solidFill>
                <a:latin typeface="メイリオ" panose="020B0604030504040204" pitchFamily="50" charset="-128"/>
              </a:defRPr>
            </a:lvl2pPr>
            <a:lvl3pPr marL="0" indent="0">
              <a:spcBef>
                <a:spcPts val="0"/>
              </a:spcBef>
              <a:buFontTx/>
              <a:buNone/>
              <a:defRPr sz="2000" baseline="0">
                <a:solidFill>
                  <a:srgbClr val="606060"/>
                </a:solidFill>
                <a:latin typeface="メイリオ" panose="020B0604030504040204" pitchFamily="50" charset="-128"/>
              </a:defRPr>
            </a:lvl3pPr>
            <a:lvl4pPr marL="0" indent="0">
              <a:spcBef>
                <a:spcPts val="0"/>
              </a:spcBef>
              <a:buFontTx/>
              <a:buNone/>
              <a:defRPr sz="2000" baseline="0">
                <a:solidFill>
                  <a:srgbClr val="606060"/>
                </a:solidFill>
                <a:latin typeface="メイリオ" panose="020B0604030504040204" pitchFamily="50" charset="-128"/>
              </a:defRPr>
            </a:lvl4pPr>
            <a:lvl5pPr marL="0" indent="0">
              <a:spcBef>
                <a:spcPts val="0"/>
              </a:spcBef>
              <a:buFontTx/>
              <a:buNone/>
              <a:defRPr sz="2000" baseline="0">
                <a:solidFill>
                  <a:srgbClr val="606060"/>
                </a:solidFill>
                <a:latin typeface="メイリオ" panose="020B0604030504040204" pitchFamily="50" charset="-128"/>
              </a:defRPr>
            </a:lvl5pPr>
          </a:lstStyle>
          <a:p>
            <a:pPr lvl="0"/>
            <a:r>
              <a:rPr lang="ja-JP" altLang="en-US" dirty="0"/>
              <a:t>苗字 名前</a:t>
            </a:r>
          </a:p>
        </p:txBody>
      </p:sp>
      <p:sp>
        <p:nvSpPr>
          <p:cNvPr id="21" name="テキスト プレースホルダー 13"/>
          <p:cNvSpPr>
            <a:spLocks noGrp="1"/>
          </p:cNvSpPr>
          <p:nvPr>
            <p:ph type="body" sz="quarter" idx="24" hasCustomPrompt="1"/>
          </p:nvPr>
        </p:nvSpPr>
        <p:spPr>
          <a:xfrm>
            <a:off x="6450501" y="4413457"/>
            <a:ext cx="2215631" cy="307082"/>
          </a:xfrm>
        </p:spPr>
        <p:txBody>
          <a:bodyPr/>
          <a:lstStyle>
            <a:lvl1pPr marL="0" indent="0">
              <a:buFontTx/>
              <a:buNone/>
              <a:defRPr sz="1000" b="1"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ja-JP" altLang="en-US" dirty="0"/>
              <a:t>肩書</a:t>
            </a:r>
          </a:p>
        </p:txBody>
      </p:sp>
      <p:sp>
        <p:nvSpPr>
          <p:cNvPr id="22" name="テキスト プレースホルダー 13"/>
          <p:cNvSpPr>
            <a:spLocks noGrp="1"/>
          </p:cNvSpPr>
          <p:nvPr>
            <p:ph type="body" sz="quarter" idx="25" hasCustomPrompt="1"/>
          </p:nvPr>
        </p:nvSpPr>
        <p:spPr>
          <a:xfrm>
            <a:off x="6450501" y="4720539"/>
            <a:ext cx="2215631" cy="482368"/>
          </a:xfrm>
        </p:spPr>
        <p:txBody>
          <a:bodyPr/>
          <a:lstStyle>
            <a:lvl1pPr marL="0" indent="0">
              <a:buFontTx/>
              <a:buNone/>
              <a:tabLst>
                <a:tab pos="266700" algn="l"/>
              </a:tabLst>
              <a:defRPr sz="800" b="0"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en-US" altLang="ja-JP" dirty="0"/>
              <a:t>Abcdefg.hijk@amt-law.com</a:t>
            </a:r>
          </a:p>
          <a:p>
            <a:pPr lvl="0"/>
            <a:r>
              <a:rPr lang="en-US" altLang="ja-JP" dirty="0"/>
              <a:t>Tel:	03-6775-1***</a:t>
            </a:r>
          </a:p>
          <a:p>
            <a:pPr lvl="0"/>
            <a:r>
              <a:rPr lang="en-US" altLang="ja-JP" dirty="0"/>
              <a:t>Fax: 03-6775-2***</a:t>
            </a:r>
          </a:p>
          <a:p>
            <a:pPr lvl="0"/>
            <a:endParaRPr lang="ja-JP" altLang="en-US" dirty="0"/>
          </a:p>
        </p:txBody>
      </p:sp>
      <p:sp>
        <p:nvSpPr>
          <p:cNvPr id="29" name="テキスト プレースホルダー 9"/>
          <p:cNvSpPr>
            <a:spLocks noGrp="1"/>
          </p:cNvSpPr>
          <p:nvPr>
            <p:ph type="body" sz="quarter" idx="32"/>
          </p:nvPr>
        </p:nvSpPr>
        <p:spPr>
          <a:xfrm>
            <a:off x="2994117" y="2441363"/>
            <a:ext cx="3013258" cy="2761545"/>
          </a:xfrm>
        </p:spPr>
        <p:txBody>
          <a:bodyPr/>
          <a:lstStyle>
            <a:lvl1pPr marL="174625" indent="-174625">
              <a:lnSpc>
                <a:spcPct val="100000"/>
              </a:lnSpc>
              <a:spcBef>
                <a:spcPts val="600"/>
              </a:spcBef>
              <a:spcAft>
                <a:spcPts val="300"/>
              </a:spcAft>
              <a:buClr>
                <a:srgbClr val="14375B"/>
              </a:buClr>
              <a:buFont typeface="Wingdings" panose="05000000000000000000" pitchFamily="2" charset="2"/>
              <a:buChar char="l"/>
              <a:tabLst>
                <a:tab pos="630000" algn="l"/>
                <a:tab pos="1260000" algn="l"/>
              </a:tabLst>
              <a:defRPr sz="1100" baseline="0">
                <a:solidFill>
                  <a:schemeClr val="tx1"/>
                </a:solidFill>
                <a:latin typeface="メイリオ" panose="020B0604030504040204" pitchFamily="50" charset="-128"/>
              </a:defRPr>
            </a:lvl1pPr>
            <a:lvl2pPr marL="174625" indent="0">
              <a:lnSpc>
                <a:spcPct val="100000"/>
              </a:lnSpc>
              <a:spcBef>
                <a:spcPts val="600"/>
              </a:spcBef>
              <a:spcAft>
                <a:spcPts val="0"/>
              </a:spcAft>
              <a:buClr>
                <a:srgbClr val="14375B"/>
              </a:buClr>
              <a:buFont typeface="Wingdings" panose="05000000000000000000" pitchFamily="2" charset="2"/>
              <a:buNone/>
              <a:tabLst>
                <a:tab pos="630000" algn="l"/>
                <a:tab pos="1260000" algn="l"/>
              </a:tabLst>
              <a:defRPr sz="1100" baseline="0">
                <a:solidFill>
                  <a:schemeClr val="tx1"/>
                </a:solidFill>
                <a:latin typeface="メイリオ" panose="020B0604030504040204" pitchFamily="50" charset="-128"/>
              </a:defRPr>
            </a:lvl2pPr>
            <a:lvl3pPr marL="361950" indent="0">
              <a:lnSpc>
                <a:spcPct val="100000"/>
              </a:lnSpc>
              <a:spcBef>
                <a:spcPts val="600"/>
              </a:spcBef>
              <a:spcAft>
                <a:spcPts val="0"/>
              </a:spcAft>
              <a:buClr>
                <a:srgbClr val="14375B"/>
              </a:buClr>
              <a:buFont typeface="Wingdings" panose="05000000000000000000" pitchFamily="2" charset="2"/>
              <a:buNone/>
              <a:tabLst>
                <a:tab pos="630000" algn="l"/>
                <a:tab pos="1260000" algn="l"/>
              </a:tabLst>
              <a:defRPr sz="1100">
                <a:solidFill>
                  <a:schemeClr val="tx1"/>
                </a:solidFill>
                <a:latin typeface="メイリオ" panose="020B0604030504040204" pitchFamily="50" charset="-128"/>
              </a:defRPr>
            </a:lvl3pPr>
            <a:lvl4pPr marL="1371600" indent="-114300">
              <a:buClr>
                <a:srgbClr val="14375B"/>
              </a:buClr>
              <a:buFontTx/>
              <a:buNone/>
              <a:tabLst>
                <a:tab pos="630000" algn="l"/>
                <a:tab pos="1260000" algn="l"/>
              </a:tabLst>
              <a:defRPr sz="1400" baseline="0">
                <a:solidFill>
                  <a:schemeClr val="tx1"/>
                </a:solidFill>
                <a:latin typeface="メイリオ" panose="020B0604030504040204" pitchFamily="50" charset="-128"/>
              </a:defRPr>
            </a:lvl4pPr>
            <a:lvl5pPr marL="1828800" indent="-127000">
              <a:buClr>
                <a:srgbClr val="14375B"/>
              </a:buClr>
              <a:buFontTx/>
              <a:buNone/>
              <a:tabLst>
                <a:tab pos="630000" algn="l"/>
                <a:tab pos="1260000" algn="l"/>
              </a:tabLst>
              <a:defRPr sz="1400">
                <a:solidFill>
                  <a:schemeClr val="tx1"/>
                </a:solidFill>
                <a:latin typeface="メイリオ"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p:txBody>
      </p:sp>
      <p:sp>
        <p:nvSpPr>
          <p:cNvPr id="26" name="図プレースホルダー 7"/>
          <p:cNvSpPr>
            <a:spLocks noGrp="1"/>
          </p:cNvSpPr>
          <p:nvPr>
            <p:ph type="pic" sz="quarter" idx="33"/>
          </p:nvPr>
        </p:nvSpPr>
        <p:spPr>
          <a:xfrm>
            <a:off x="779569" y="2441363"/>
            <a:ext cx="1440000" cy="1440000"/>
          </a:xfrm>
        </p:spPr>
        <p:txBody>
          <a:bodyPr/>
          <a:lstStyle>
            <a:lvl1pPr marL="0" indent="0">
              <a:buFontTx/>
              <a:buNone/>
              <a:defRPr/>
            </a:lvl1pPr>
          </a:lstStyle>
          <a:p>
            <a:pPr lvl="0"/>
            <a:r>
              <a:rPr lang="ja-JP" altLang="en-US" noProof="0"/>
              <a:t>図を追加</a:t>
            </a:r>
            <a:endParaRPr lang="ja-JP" altLang="en-US" noProof="0" dirty="0"/>
          </a:p>
        </p:txBody>
      </p:sp>
      <p:sp>
        <p:nvSpPr>
          <p:cNvPr id="27" name="図プレースホルダー 7"/>
          <p:cNvSpPr>
            <a:spLocks noGrp="1"/>
          </p:cNvSpPr>
          <p:nvPr>
            <p:ph type="pic" sz="quarter" idx="34"/>
          </p:nvPr>
        </p:nvSpPr>
        <p:spPr>
          <a:xfrm>
            <a:off x="6450718" y="2441363"/>
            <a:ext cx="1440000" cy="1440000"/>
          </a:xfrm>
        </p:spPr>
        <p:txBody>
          <a:bodyPr/>
          <a:lstStyle>
            <a:lvl1pPr marL="0" indent="0">
              <a:buFontTx/>
              <a:buNone/>
              <a:defRPr/>
            </a:lvl1pPr>
          </a:lstStyle>
          <a:p>
            <a:pPr lvl="0"/>
            <a:r>
              <a:rPr lang="ja-JP" altLang="en-US" noProof="0"/>
              <a:t>図を追加</a:t>
            </a:r>
            <a:endParaRPr lang="ja-JP" altLang="en-US" noProof="0" dirty="0"/>
          </a:p>
        </p:txBody>
      </p:sp>
      <p:sp>
        <p:nvSpPr>
          <p:cNvPr id="16" name="スライド番号プレースホルダー 1"/>
          <p:cNvSpPr>
            <a:spLocks noGrp="1"/>
          </p:cNvSpPr>
          <p:nvPr>
            <p:ph type="sldNum" sz="quarter" idx="4"/>
          </p:nvPr>
        </p:nvSpPr>
        <p:spPr>
          <a:xfrm>
            <a:off x="11324987" y="6597352"/>
            <a:ext cx="886154" cy="252000"/>
          </a:xfrm>
          <a:prstGeom prst="rect">
            <a:avLst/>
          </a:prstGeom>
        </p:spPr>
        <p:txBody>
          <a:bodyPr vert="horz" lIns="91440" tIns="45720" rIns="91440" bIns="45720" rtlCol="0" anchor="ctr"/>
          <a:lstStyle>
            <a:lvl1pPr algn="r">
              <a:defRPr sz="1400" b="1" baseline="0">
                <a:solidFill>
                  <a:srgbClr val="000000"/>
                </a:solidFill>
                <a:latin typeface="メイリオ" panose="020B0604030504040204" pitchFamily="50" charset="-128"/>
                <a:ea typeface="Meiryo UI" panose="020B0604030504040204" pitchFamily="50" charset="-128"/>
                <a:cs typeface="Meiryo UI" panose="020B0604030504040204" pitchFamily="50" charset="-128"/>
              </a:defRPr>
            </a:lvl1pPr>
          </a:lstStyle>
          <a:p>
            <a:fld id="{BB91BFDD-C400-4527-A122-182C6B5EB05D}" type="slidenum">
              <a:rPr lang="ja-JP" altLang="en-US" smtClean="0"/>
              <a:pPr/>
              <a:t>‹#›</a:t>
            </a:fld>
            <a:endParaRPr lang="ja-JP" altLang="en-US" dirty="0"/>
          </a:p>
        </p:txBody>
      </p:sp>
    </p:spTree>
    <p:extLst>
      <p:ext uri="{BB962C8B-B14F-4D97-AF65-F5344CB8AC3E}">
        <p14:creationId xmlns:p14="http://schemas.microsoft.com/office/powerpoint/2010/main" val="370582302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プロフ_3人">
    <p:spTree>
      <p:nvGrpSpPr>
        <p:cNvPr id="1" name=""/>
        <p:cNvGrpSpPr/>
        <p:nvPr/>
      </p:nvGrpSpPr>
      <p:grpSpPr>
        <a:xfrm>
          <a:off x="0" y="0"/>
          <a:ext cx="0" cy="0"/>
          <a:chOff x="0" y="0"/>
          <a:chExt cx="0" cy="0"/>
        </a:xfrm>
      </p:grpSpPr>
      <p:sp>
        <p:nvSpPr>
          <p:cNvPr id="8" name="図プレースホルダー 7"/>
          <p:cNvSpPr>
            <a:spLocks noGrp="1"/>
          </p:cNvSpPr>
          <p:nvPr>
            <p:ph type="pic" sz="quarter" idx="12"/>
          </p:nvPr>
        </p:nvSpPr>
        <p:spPr>
          <a:xfrm>
            <a:off x="778486" y="1556792"/>
            <a:ext cx="1440000" cy="1440000"/>
          </a:xfrm>
        </p:spPr>
        <p:txBody>
          <a:bodyPr/>
          <a:lstStyle>
            <a:lvl1pPr marL="0" indent="0">
              <a:buFontTx/>
              <a:buNone/>
              <a:defRPr/>
            </a:lvl1pPr>
          </a:lstStyle>
          <a:p>
            <a:pPr lvl="0"/>
            <a:r>
              <a:rPr lang="ja-JP" altLang="en-US" noProof="0"/>
              <a:t>図を追加</a:t>
            </a:r>
            <a:endParaRPr lang="ja-JP" altLang="en-US" noProof="0" dirty="0"/>
          </a:p>
        </p:txBody>
      </p:sp>
      <p:sp>
        <p:nvSpPr>
          <p:cNvPr id="10" name="テキスト プレースホルダー 9"/>
          <p:cNvSpPr>
            <a:spLocks noGrp="1"/>
          </p:cNvSpPr>
          <p:nvPr>
            <p:ph type="body" sz="quarter" idx="13"/>
          </p:nvPr>
        </p:nvSpPr>
        <p:spPr>
          <a:xfrm>
            <a:off x="4943872" y="4221088"/>
            <a:ext cx="2658757" cy="2232248"/>
          </a:xfrm>
        </p:spPr>
        <p:txBody>
          <a:bodyPr/>
          <a:lstStyle>
            <a:lvl1pPr marL="0" indent="0">
              <a:lnSpc>
                <a:spcPct val="100000"/>
              </a:lnSpc>
              <a:spcBef>
                <a:spcPts val="600"/>
              </a:spcBef>
              <a:spcAft>
                <a:spcPts val="300"/>
              </a:spcAft>
              <a:buClr>
                <a:srgbClr val="14375B"/>
              </a:buClr>
              <a:buFontTx/>
              <a:buNone/>
              <a:tabLst>
                <a:tab pos="630000" algn="l"/>
                <a:tab pos="1260000" algn="l"/>
              </a:tabLst>
              <a:defRPr sz="1100" baseline="0">
                <a:solidFill>
                  <a:schemeClr val="tx1"/>
                </a:solidFill>
                <a:latin typeface="メイリオ" panose="020B0604030504040204" pitchFamily="50" charset="-128"/>
              </a:defRPr>
            </a:lvl1pPr>
            <a:lvl2pPr marL="174625" indent="0">
              <a:lnSpc>
                <a:spcPct val="100000"/>
              </a:lnSpc>
              <a:spcBef>
                <a:spcPts val="600"/>
              </a:spcBef>
              <a:spcAft>
                <a:spcPts val="0"/>
              </a:spcAft>
              <a:buClr>
                <a:srgbClr val="14375B"/>
              </a:buClr>
              <a:buFontTx/>
              <a:buNone/>
              <a:tabLst>
                <a:tab pos="630000" algn="l"/>
                <a:tab pos="1260000" algn="l"/>
              </a:tabLst>
              <a:defRPr sz="1100" baseline="0">
                <a:solidFill>
                  <a:schemeClr val="tx1"/>
                </a:solidFill>
                <a:latin typeface="メイリオ" panose="020B0604030504040204" pitchFamily="50" charset="-128"/>
              </a:defRPr>
            </a:lvl2pPr>
            <a:lvl3pPr marL="361950" indent="0">
              <a:lnSpc>
                <a:spcPct val="100000"/>
              </a:lnSpc>
              <a:spcBef>
                <a:spcPts val="600"/>
              </a:spcBef>
              <a:spcAft>
                <a:spcPts val="0"/>
              </a:spcAft>
              <a:buClr>
                <a:srgbClr val="14375B"/>
              </a:buClr>
              <a:buFontTx/>
              <a:buNone/>
              <a:tabLst>
                <a:tab pos="630000" algn="l"/>
                <a:tab pos="1260000" algn="l"/>
              </a:tabLst>
              <a:defRPr sz="1100">
                <a:solidFill>
                  <a:schemeClr val="tx1"/>
                </a:solidFill>
                <a:latin typeface="メイリオ" panose="020B0604030504040204" pitchFamily="50" charset="-128"/>
              </a:defRPr>
            </a:lvl3pPr>
            <a:lvl4pPr marL="1371600" indent="-114300">
              <a:buClr>
                <a:srgbClr val="14375B"/>
              </a:buClr>
              <a:buFontTx/>
              <a:buNone/>
              <a:tabLst>
                <a:tab pos="630000" algn="l"/>
                <a:tab pos="1260000" algn="l"/>
              </a:tabLst>
              <a:defRPr sz="1400" baseline="0">
                <a:solidFill>
                  <a:schemeClr val="tx1"/>
                </a:solidFill>
                <a:latin typeface="メイリオ" panose="020B0604030504040204" pitchFamily="50" charset="-128"/>
              </a:defRPr>
            </a:lvl4pPr>
            <a:lvl5pPr marL="1828800" indent="-127000">
              <a:buClr>
                <a:srgbClr val="14375B"/>
              </a:buClr>
              <a:buFontTx/>
              <a:buNone/>
              <a:tabLst>
                <a:tab pos="630000" algn="l"/>
                <a:tab pos="1260000" algn="l"/>
              </a:tabLst>
              <a:defRPr sz="1400">
                <a:solidFill>
                  <a:schemeClr val="tx1"/>
                </a:solidFill>
                <a:latin typeface="メイリオ"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p:txBody>
      </p:sp>
      <p:sp>
        <p:nvSpPr>
          <p:cNvPr id="3" name="タイトル 2"/>
          <p:cNvSpPr>
            <a:spLocks noGrp="1"/>
          </p:cNvSpPr>
          <p:nvPr>
            <p:ph type="title" hasCustomPrompt="1"/>
          </p:nvPr>
        </p:nvSpPr>
        <p:spPr/>
        <p:txBody>
          <a:bodyPr/>
          <a:lstStyle>
            <a:lvl1pPr>
              <a:defRPr baseline="0">
                <a:latin typeface="メイリオ" panose="020B0604030504040204" pitchFamily="50" charset="-128"/>
              </a:defRPr>
            </a:lvl1pPr>
          </a:lstStyle>
          <a:p>
            <a:r>
              <a:rPr kumimoji="1" lang="ja-JP" altLang="en-US" dirty="0"/>
              <a:t>プロフ</a:t>
            </a:r>
            <a:r>
              <a:rPr kumimoji="1" lang="en-US" altLang="ja-JP" dirty="0"/>
              <a:t>3</a:t>
            </a:r>
            <a:r>
              <a:rPr kumimoji="1" lang="ja-JP" altLang="en-US" dirty="0"/>
              <a:t>名用</a:t>
            </a:r>
          </a:p>
        </p:txBody>
      </p:sp>
      <p:sp>
        <p:nvSpPr>
          <p:cNvPr id="9" name="図プレースホルダー 7"/>
          <p:cNvSpPr>
            <a:spLocks noGrp="1"/>
          </p:cNvSpPr>
          <p:nvPr>
            <p:ph type="pic" sz="quarter" idx="17"/>
          </p:nvPr>
        </p:nvSpPr>
        <p:spPr>
          <a:xfrm>
            <a:off x="4943872" y="1556792"/>
            <a:ext cx="1440000" cy="1440000"/>
          </a:xfrm>
        </p:spPr>
        <p:txBody>
          <a:bodyPr/>
          <a:lstStyle>
            <a:lvl1pPr marL="0" indent="0">
              <a:buFontTx/>
              <a:buNone/>
              <a:defRPr/>
            </a:lvl1pPr>
          </a:lstStyle>
          <a:p>
            <a:pPr lvl="0"/>
            <a:r>
              <a:rPr lang="ja-JP" altLang="en-US" noProof="0"/>
              <a:t>図を追加</a:t>
            </a:r>
            <a:endParaRPr lang="ja-JP" altLang="en-US" noProof="0" dirty="0"/>
          </a:p>
        </p:txBody>
      </p:sp>
      <p:sp>
        <p:nvSpPr>
          <p:cNvPr id="16" name="図プレースホルダー 7"/>
          <p:cNvSpPr>
            <a:spLocks noGrp="1"/>
          </p:cNvSpPr>
          <p:nvPr>
            <p:ph type="pic" sz="quarter" idx="20"/>
          </p:nvPr>
        </p:nvSpPr>
        <p:spPr>
          <a:xfrm>
            <a:off x="9020633" y="1556793"/>
            <a:ext cx="1440000" cy="1440000"/>
          </a:xfrm>
        </p:spPr>
        <p:txBody>
          <a:bodyPr/>
          <a:lstStyle>
            <a:lvl1pPr marL="0" indent="0">
              <a:buFontTx/>
              <a:buNone/>
              <a:defRPr/>
            </a:lvl1pPr>
          </a:lstStyle>
          <a:p>
            <a:pPr lvl="0"/>
            <a:r>
              <a:rPr lang="ja-JP" altLang="en-US" noProof="0"/>
              <a:t>図を追加</a:t>
            </a:r>
            <a:endParaRPr lang="ja-JP" altLang="en-US" noProof="0" dirty="0"/>
          </a:p>
        </p:txBody>
      </p:sp>
      <p:sp>
        <p:nvSpPr>
          <p:cNvPr id="29" name="テキスト プレースホルダー 9"/>
          <p:cNvSpPr>
            <a:spLocks noGrp="1"/>
          </p:cNvSpPr>
          <p:nvPr>
            <p:ph type="body" sz="quarter" idx="32"/>
          </p:nvPr>
        </p:nvSpPr>
        <p:spPr>
          <a:xfrm>
            <a:off x="778486" y="4221088"/>
            <a:ext cx="2658757" cy="2232248"/>
          </a:xfrm>
        </p:spPr>
        <p:txBody>
          <a:bodyPr/>
          <a:lstStyle>
            <a:lvl1pPr marL="0" indent="0">
              <a:lnSpc>
                <a:spcPct val="100000"/>
              </a:lnSpc>
              <a:spcBef>
                <a:spcPts val="600"/>
              </a:spcBef>
              <a:spcAft>
                <a:spcPts val="300"/>
              </a:spcAft>
              <a:buClr>
                <a:srgbClr val="14375B"/>
              </a:buClr>
              <a:buFontTx/>
              <a:buNone/>
              <a:tabLst>
                <a:tab pos="630000" algn="l"/>
                <a:tab pos="1260000" algn="l"/>
              </a:tabLst>
              <a:defRPr sz="1100" baseline="0">
                <a:solidFill>
                  <a:schemeClr val="tx1"/>
                </a:solidFill>
                <a:latin typeface="メイリオ" panose="020B0604030504040204" pitchFamily="50" charset="-128"/>
              </a:defRPr>
            </a:lvl1pPr>
            <a:lvl2pPr marL="174625" indent="0">
              <a:lnSpc>
                <a:spcPct val="100000"/>
              </a:lnSpc>
              <a:spcBef>
                <a:spcPts val="600"/>
              </a:spcBef>
              <a:spcAft>
                <a:spcPts val="0"/>
              </a:spcAft>
              <a:buClr>
                <a:srgbClr val="14375B"/>
              </a:buClr>
              <a:buFontTx/>
              <a:buNone/>
              <a:tabLst>
                <a:tab pos="630000" algn="l"/>
                <a:tab pos="1260000" algn="l"/>
              </a:tabLst>
              <a:defRPr sz="1100" baseline="0">
                <a:solidFill>
                  <a:schemeClr val="tx1"/>
                </a:solidFill>
                <a:latin typeface="メイリオ" panose="020B0604030504040204" pitchFamily="50" charset="-128"/>
              </a:defRPr>
            </a:lvl2pPr>
            <a:lvl3pPr marL="361950" indent="0">
              <a:lnSpc>
                <a:spcPct val="100000"/>
              </a:lnSpc>
              <a:spcBef>
                <a:spcPts val="600"/>
              </a:spcBef>
              <a:spcAft>
                <a:spcPts val="0"/>
              </a:spcAft>
              <a:buClr>
                <a:srgbClr val="14375B"/>
              </a:buClr>
              <a:buFontTx/>
              <a:buNone/>
              <a:tabLst>
                <a:tab pos="630000" algn="l"/>
                <a:tab pos="1260000" algn="l"/>
              </a:tabLst>
              <a:defRPr sz="1100">
                <a:solidFill>
                  <a:schemeClr val="tx1"/>
                </a:solidFill>
                <a:latin typeface="メイリオ" panose="020B0604030504040204" pitchFamily="50" charset="-128"/>
              </a:defRPr>
            </a:lvl3pPr>
            <a:lvl4pPr marL="1371600" indent="-114300">
              <a:buClr>
                <a:srgbClr val="14375B"/>
              </a:buClr>
              <a:buFontTx/>
              <a:buNone/>
              <a:tabLst>
                <a:tab pos="630000" algn="l"/>
                <a:tab pos="1260000" algn="l"/>
              </a:tabLst>
              <a:defRPr sz="1400" baseline="0">
                <a:solidFill>
                  <a:schemeClr val="tx1"/>
                </a:solidFill>
                <a:latin typeface="メイリオ" panose="020B0604030504040204" pitchFamily="50" charset="-128"/>
              </a:defRPr>
            </a:lvl4pPr>
            <a:lvl5pPr marL="1828800" indent="-127000">
              <a:buClr>
                <a:srgbClr val="14375B"/>
              </a:buClr>
              <a:buFontTx/>
              <a:buNone/>
              <a:tabLst>
                <a:tab pos="630000" algn="l"/>
                <a:tab pos="1260000" algn="l"/>
              </a:tabLst>
              <a:defRPr sz="1400">
                <a:solidFill>
                  <a:schemeClr val="tx1"/>
                </a:solidFill>
                <a:latin typeface="メイリオ"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p:txBody>
      </p:sp>
      <p:sp>
        <p:nvSpPr>
          <p:cNvPr id="30" name="テキスト プレースホルダー 9"/>
          <p:cNvSpPr>
            <a:spLocks noGrp="1"/>
          </p:cNvSpPr>
          <p:nvPr>
            <p:ph type="body" sz="quarter" idx="33"/>
          </p:nvPr>
        </p:nvSpPr>
        <p:spPr>
          <a:xfrm>
            <a:off x="9020633" y="4221088"/>
            <a:ext cx="2658757" cy="2232248"/>
          </a:xfrm>
        </p:spPr>
        <p:txBody>
          <a:bodyPr/>
          <a:lstStyle>
            <a:lvl1pPr marL="0" indent="0">
              <a:lnSpc>
                <a:spcPct val="100000"/>
              </a:lnSpc>
              <a:spcBef>
                <a:spcPts val="600"/>
              </a:spcBef>
              <a:spcAft>
                <a:spcPts val="300"/>
              </a:spcAft>
              <a:buClr>
                <a:srgbClr val="14375B"/>
              </a:buClr>
              <a:buFontTx/>
              <a:buNone/>
              <a:tabLst>
                <a:tab pos="630000" algn="l"/>
                <a:tab pos="1260000" algn="l"/>
              </a:tabLst>
              <a:defRPr sz="1100" baseline="0">
                <a:solidFill>
                  <a:schemeClr val="tx1"/>
                </a:solidFill>
                <a:latin typeface="メイリオ" panose="020B0604030504040204" pitchFamily="50" charset="-128"/>
              </a:defRPr>
            </a:lvl1pPr>
            <a:lvl2pPr marL="174625" indent="0">
              <a:lnSpc>
                <a:spcPct val="100000"/>
              </a:lnSpc>
              <a:spcBef>
                <a:spcPts val="600"/>
              </a:spcBef>
              <a:spcAft>
                <a:spcPts val="0"/>
              </a:spcAft>
              <a:buClr>
                <a:srgbClr val="14375B"/>
              </a:buClr>
              <a:buFontTx/>
              <a:buNone/>
              <a:tabLst>
                <a:tab pos="630000" algn="l"/>
                <a:tab pos="1260000" algn="l"/>
              </a:tabLst>
              <a:defRPr sz="1100" baseline="0">
                <a:solidFill>
                  <a:schemeClr val="tx1"/>
                </a:solidFill>
                <a:latin typeface="メイリオ" panose="020B0604030504040204" pitchFamily="50" charset="-128"/>
              </a:defRPr>
            </a:lvl2pPr>
            <a:lvl3pPr marL="361950" indent="0">
              <a:lnSpc>
                <a:spcPct val="100000"/>
              </a:lnSpc>
              <a:spcBef>
                <a:spcPts val="600"/>
              </a:spcBef>
              <a:spcAft>
                <a:spcPts val="0"/>
              </a:spcAft>
              <a:buClr>
                <a:srgbClr val="14375B"/>
              </a:buClr>
              <a:buFontTx/>
              <a:buNone/>
              <a:tabLst>
                <a:tab pos="630000" algn="l"/>
                <a:tab pos="1260000" algn="l"/>
              </a:tabLst>
              <a:defRPr sz="1100">
                <a:solidFill>
                  <a:schemeClr val="tx1"/>
                </a:solidFill>
                <a:latin typeface="メイリオ" panose="020B0604030504040204" pitchFamily="50" charset="-128"/>
              </a:defRPr>
            </a:lvl3pPr>
            <a:lvl4pPr marL="1371600" indent="-114300">
              <a:buClr>
                <a:srgbClr val="14375B"/>
              </a:buClr>
              <a:buFontTx/>
              <a:buNone/>
              <a:tabLst>
                <a:tab pos="630000" algn="l"/>
                <a:tab pos="1260000" algn="l"/>
              </a:tabLst>
              <a:defRPr sz="1400" baseline="0">
                <a:solidFill>
                  <a:schemeClr val="tx1"/>
                </a:solidFill>
                <a:latin typeface="メイリオ" panose="020B0604030504040204" pitchFamily="50" charset="-128"/>
              </a:defRPr>
            </a:lvl4pPr>
            <a:lvl5pPr marL="1828800" indent="-127000">
              <a:buClr>
                <a:srgbClr val="14375B"/>
              </a:buClr>
              <a:buFontTx/>
              <a:buNone/>
              <a:tabLst>
                <a:tab pos="630000" algn="l"/>
                <a:tab pos="1260000" algn="l"/>
              </a:tabLst>
              <a:defRPr sz="1400">
                <a:solidFill>
                  <a:schemeClr val="tx1"/>
                </a:solidFill>
                <a:latin typeface="メイリオ"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p:txBody>
      </p:sp>
      <p:sp>
        <p:nvSpPr>
          <p:cNvPr id="26" name="テキスト プレースホルダー 13"/>
          <p:cNvSpPr>
            <a:spLocks noGrp="1"/>
          </p:cNvSpPr>
          <p:nvPr>
            <p:ph type="body" sz="quarter" idx="35" hasCustomPrompt="1"/>
          </p:nvPr>
        </p:nvSpPr>
        <p:spPr>
          <a:xfrm>
            <a:off x="778486" y="3301215"/>
            <a:ext cx="2746299" cy="288032"/>
          </a:xfrm>
        </p:spPr>
        <p:txBody>
          <a:bodyPr/>
          <a:lstStyle>
            <a:lvl1pPr marL="0" indent="0">
              <a:buFontTx/>
              <a:buNone/>
              <a:defRPr sz="1400" b="1" spc="0" baseline="0">
                <a:solidFill>
                  <a:srgbClr val="14375B"/>
                </a:solidFill>
                <a:latin typeface="メイリオ" panose="020B0604030504040204" pitchFamily="50" charset="-128"/>
              </a:defRPr>
            </a:lvl1pPr>
            <a:lvl2pPr marL="0" indent="0">
              <a:spcBef>
                <a:spcPts val="0"/>
              </a:spcBef>
              <a:buFontTx/>
              <a:buNone/>
              <a:defRPr sz="2000" baseline="0">
                <a:solidFill>
                  <a:srgbClr val="606060"/>
                </a:solidFill>
                <a:latin typeface="メイリオ" panose="020B0604030504040204" pitchFamily="50" charset="-128"/>
              </a:defRPr>
            </a:lvl2pPr>
            <a:lvl3pPr marL="0" indent="0">
              <a:spcBef>
                <a:spcPts val="0"/>
              </a:spcBef>
              <a:buFontTx/>
              <a:buNone/>
              <a:defRPr sz="2000" baseline="0">
                <a:solidFill>
                  <a:srgbClr val="606060"/>
                </a:solidFill>
                <a:latin typeface="メイリオ" panose="020B0604030504040204" pitchFamily="50" charset="-128"/>
              </a:defRPr>
            </a:lvl3pPr>
            <a:lvl4pPr marL="0" indent="0">
              <a:spcBef>
                <a:spcPts val="0"/>
              </a:spcBef>
              <a:buFontTx/>
              <a:buNone/>
              <a:defRPr sz="2000" baseline="0">
                <a:solidFill>
                  <a:srgbClr val="606060"/>
                </a:solidFill>
                <a:latin typeface="メイリオ" panose="020B0604030504040204" pitchFamily="50" charset="-128"/>
              </a:defRPr>
            </a:lvl4pPr>
            <a:lvl5pPr marL="0" indent="0">
              <a:spcBef>
                <a:spcPts val="0"/>
              </a:spcBef>
              <a:buFontTx/>
              <a:buNone/>
              <a:defRPr sz="2000" baseline="0">
                <a:solidFill>
                  <a:srgbClr val="606060"/>
                </a:solidFill>
                <a:latin typeface="メイリオ" panose="020B0604030504040204" pitchFamily="50" charset="-128"/>
              </a:defRPr>
            </a:lvl5pPr>
          </a:lstStyle>
          <a:p>
            <a:pPr lvl="0"/>
            <a:r>
              <a:rPr lang="ja-JP" altLang="en-US" dirty="0"/>
              <a:t>苗字 名前</a:t>
            </a:r>
          </a:p>
        </p:txBody>
      </p:sp>
      <p:sp>
        <p:nvSpPr>
          <p:cNvPr id="27" name="テキスト プレースホルダー 13"/>
          <p:cNvSpPr>
            <a:spLocks noGrp="1"/>
          </p:cNvSpPr>
          <p:nvPr>
            <p:ph type="body" sz="quarter" idx="36" hasCustomPrompt="1"/>
          </p:nvPr>
        </p:nvSpPr>
        <p:spPr>
          <a:xfrm>
            <a:off x="778486" y="3538927"/>
            <a:ext cx="2747382" cy="266344"/>
          </a:xfrm>
        </p:spPr>
        <p:txBody>
          <a:bodyPr/>
          <a:lstStyle>
            <a:lvl1pPr marL="0" indent="0">
              <a:buFontTx/>
              <a:buNone/>
              <a:defRPr sz="1000" b="1"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ja-JP" altLang="en-US" dirty="0"/>
              <a:t>肩書</a:t>
            </a:r>
          </a:p>
        </p:txBody>
      </p:sp>
      <p:sp>
        <p:nvSpPr>
          <p:cNvPr id="28" name="テキスト プレースホルダー 13"/>
          <p:cNvSpPr>
            <a:spLocks noGrp="1"/>
          </p:cNvSpPr>
          <p:nvPr>
            <p:ph type="body" sz="quarter" idx="37" hasCustomPrompt="1"/>
          </p:nvPr>
        </p:nvSpPr>
        <p:spPr>
          <a:xfrm>
            <a:off x="778486" y="3733263"/>
            <a:ext cx="2747382" cy="482368"/>
          </a:xfrm>
        </p:spPr>
        <p:txBody>
          <a:bodyPr/>
          <a:lstStyle>
            <a:lvl1pPr marL="0" indent="0">
              <a:buFontTx/>
              <a:buNone/>
              <a:tabLst>
                <a:tab pos="266700" algn="l"/>
              </a:tabLst>
              <a:defRPr sz="800" b="0"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en-US" altLang="ja-JP" dirty="0"/>
              <a:t>Abcdefg.hijk@amt-law.com</a:t>
            </a:r>
          </a:p>
          <a:p>
            <a:pPr lvl="0"/>
            <a:r>
              <a:rPr lang="en-US" altLang="ja-JP" dirty="0"/>
              <a:t>Tel:	03-6775-1***</a:t>
            </a:r>
          </a:p>
          <a:p>
            <a:pPr lvl="0"/>
            <a:r>
              <a:rPr lang="en-US" altLang="ja-JP" dirty="0"/>
              <a:t>Fax: 03-6775-2***</a:t>
            </a:r>
          </a:p>
          <a:p>
            <a:pPr lvl="0"/>
            <a:endParaRPr lang="ja-JP" altLang="en-US" dirty="0"/>
          </a:p>
        </p:txBody>
      </p:sp>
      <p:sp>
        <p:nvSpPr>
          <p:cNvPr id="31" name="テキスト プレースホルダー 13"/>
          <p:cNvSpPr>
            <a:spLocks noGrp="1"/>
          </p:cNvSpPr>
          <p:nvPr>
            <p:ph type="body" sz="quarter" idx="38" hasCustomPrompt="1"/>
          </p:nvPr>
        </p:nvSpPr>
        <p:spPr>
          <a:xfrm>
            <a:off x="4944955" y="3307689"/>
            <a:ext cx="2746299" cy="288032"/>
          </a:xfrm>
        </p:spPr>
        <p:txBody>
          <a:bodyPr/>
          <a:lstStyle>
            <a:lvl1pPr marL="0" indent="0">
              <a:buFontTx/>
              <a:buNone/>
              <a:defRPr sz="1400" b="1" spc="0" baseline="0">
                <a:solidFill>
                  <a:srgbClr val="14375B"/>
                </a:solidFill>
                <a:latin typeface="メイリオ" panose="020B0604030504040204" pitchFamily="50" charset="-128"/>
              </a:defRPr>
            </a:lvl1pPr>
            <a:lvl2pPr marL="0" indent="0">
              <a:spcBef>
                <a:spcPts val="0"/>
              </a:spcBef>
              <a:buFontTx/>
              <a:buNone/>
              <a:defRPr sz="2000" baseline="0">
                <a:solidFill>
                  <a:srgbClr val="606060"/>
                </a:solidFill>
                <a:latin typeface="メイリオ" panose="020B0604030504040204" pitchFamily="50" charset="-128"/>
              </a:defRPr>
            </a:lvl2pPr>
            <a:lvl3pPr marL="0" indent="0">
              <a:spcBef>
                <a:spcPts val="0"/>
              </a:spcBef>
              <a:buFontTx/>
              <a:buNone/>
              <a:defRPr sz="2000" baseline="0">
                <a:solidFill>
                  <a:srgbClr val="606060"/>
                </a:solidFill>
                <a:latin typeface="メイリオ" panose="020B0604030504040204" pitchFamily="50" charset="-128"/>
              </a:defRPr>
            </a:lvl3pPr>
            <a:lvl4pPr marL="0" indent="0">
              <a:spcBef>
                <a:spcPts val="0"/>
              </a:spcBef>
              <a:buFontTx/>
              <a:buNone/>
              <a:defRPr sz="2000" baseline="0">
                <a:solidFill>
                  <a:srgbClr val="606060"/>
                </a:solidFill>
                <a:latin typeface="メイリオ" panose="020B0604030504040204" pitchFamily="50" charset="-128"/>
              </a:defRPr>
            </a:lvl4pPr>
            <a:lvl5pPr marL="0" indent="0">
              <a:spcBef>
                <a:spcPts val="0"/>
              </a:spcBef>
              <a:buFontTx/>
              <a:buNone/>
              <a:defRPr sz="2000" baseline="0">
                <a:solidFill>
                  <a:srgbClr val="606060"/>
                </a:solidFill>
                <a:latin typeface="メイリオ" panose="020B0604030504040204" pitchFamily="50" charset="-128"/>
              </a:defRPr>
            </a:lvl5pPr>
          </a:lstStyle>
          <a:p>
            <a:pPr lvl="0"/>
            <a:r>
              <a:rPr lang="ja-JP" altLang="en-US" dirty="0"/>
              <a:t>苗字 名前</a:t>
            </a:r>
          </a:p>
        </p:txBody>
      </p:sp>
      <p:sp>
        <p:nvSpPr>
          <p:cNvPr id="32" name="テキスト プレースホルダー 13"/>
          <p:cNvSpPr>
            <a:spLocks noGrp="1"/>
          </p:cNvSpPr>
          <p:nvPr>
            <p:ph type="body" sz="quarter" idx="39" hasCustomPrompt="1"/>
          </p:nvPr>
        </p:nvSpPr>
        <p:spPr>
          <a:xfrm>
            <a:off x="4943872" y="3545401"/>
            <a:ext cx="2747382" cy="266344"/>
          </a:xfrm>
        </p:spPr>
        <p:txBody>
          <a:bodyPr/>
          <a:lstStyle>
            <a:lvl1pPr marL="0" indent="0">
              <a:buFontTx/>
              <a:buNone/>
              <a:defRPr sz="1000" b="1"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ja-JP" altLang="en-US" dirty="0"/>
              <a:t>肩書</a:t>
            </a:r>
          </a:p>
        </p:txBody>
      </p:sp>
      <p:sp>
        <p:nvSpPr>
          <p:cNvPr id="33" name="テキスト プレースホルダー 13"/>
          <p:cNvSpPr>
            <a:spLocks noGrp="1"/>
          </p:cNvSpPr>
          <p:nvPr>
            <p:ph type="body" sz="quarter" idx="40" hasCustomPrompt="1"/>
          </p:nvPr>
        </p:nvSpPr>
        <p:spPr>
          <a:xfrm>
            <a:off x="4943872" y="3739737"/>
            <a:ext cx="2747382" cy="482368"/>
          </a:xfrm>
        </p:spPr>
        <p:txBody>
          <a:bodyPr/>
          <a:lstStyle>
            <a:lvl1pPr marL="0" indent="0">
              <a:buFontTx/>
              <a:buNone/>
              <a:tabLst>
                <a:tab pos="266700" algn="l"/>
              </a:tabLst>
              <a:defRPr sz="800" b="0"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en-US" altLang="ja-JP" dirty="0"/>
              <a:t>Abcdefg.hijk@amt-law.com</a:t>
            </a:r>
          </a:p>
          <a:p>
            <a:pPr lvl="0"/>
            <a:r>
              <a:rPr lang="en-US" altLang="ja-JP" dirty="0"/>
              <a:t>Tel:	03-6775-1***</a:t>
            </a:r>
          </a:p>
          <a:p>
            <a:pPr lvl="0"/>
            <a:r>
              <a:rPr lang="en-US" altLang="ja-JP" dirty="0"/>
              <a:t>Fax: 03-6775-2***</a:t>
            </a:r>
          </a:p>
          <a:p>
            <a:pPr lvl="0"/>
            <a:endParaRPr lang="ja-JP" altLang="en-US" dirty="0"/>
          </a:p>
        </p:txBody>
      </p:sp>
      <p:sp>
        <p:nvSpPr>
          <p:cNvPr id="19" name="テキスト プレースホルダー 13"/>
          <p:cNvSpPr>
            <a:spLocks noGrp="1"/>
          </p:cNvSpPr>
          <p:nvPr>
            <p:ph type="body" sz="quarter" idx="41" hasCustomPrompt="1"/>
          </p:nvPr>
        </p:nvSpPr>
        <p:spPr>
          <a:xfrm>
            <a:off x="9020633" y="3307689"/>
            <a:ext cx="2746299" cy="288032"/>
          </a:xfrm>
        </p:spPr>
        <p:txBody>
          <a:bodyPr/>
          <a:lstStyle>
            <a:lvl1pPr marL="0" indent="0">
              <a:buFontTx/>
              <a:buNone/>
              <a:defRPr sz="1400" b="1" spc="0" baseline="0">
                <a:solidFill>
                  <a:srgbClr val="14375B"/>
                </a:solidFill>
                <a:latin typeface="メイリオ" panose="020B0604030504040204" pitchFamily="50" charset="-128"/>
              </a:defRPr>
            </a:lvl1pPr>
            <a:lvl2pPr marL="0" indent="0">
              <a:spcBef>
                <a:spcPts val="0"/>
              </a:spcBef>
              <a:buFontTx/>
              <a:buNone/>
              <a:defRPr sz="2000" baseline="0">
                <a:solidFill>
                  <a:srgbClr val="606060"/>
                </a:solidFill>
                <a:latin typeface="メイリオ" panose="020B0604030504040204" pitchFamily="50" charset="-128"/>
              </a:defRPr>
            </a:lvl2pPr>
            <a:lvl3pPr marL="0" indent="0">
              <a:spcBef>
                <a:spcPts val="0"/>
              </a:spcBef>
              <a:buFontTx/>
              <a:buNone/>
              <a:defRPr sz="2000" baseline="0">
                <a:solidFill>
                  <a:srgbClr val="606060"/>
                </a:solidFill>
                <a:latin typeface="メイリオ" panose="020B0604030504040204" pitchFamily="50" charset="-128"/>
              </a:defRPr>
            </a:lvl3pPr>
            <a:lvl4pPr marL="0" indent="0">
              <a:spcBef>
                <a:spcPts val="0"/>
              </a:spcBef>
              <a:buFontTx/>
              <a:buNone/>
              <a:defRPr sz="2000" baseline="0">
                <a:solidFill>
                  <a:srgbClr val="606060"/>
                </a:solidFill>
                <a:latin typeface="メイリオ" panose="020B0604030504040204" pitchFamily="50" charset="-128"/>
              </a:defRPr>
            </a:lvl4pPr>
            <a:lvl5pPr marL="0" indent="0">
              <a:spcBef>
                <a:spcPts val="0"/>
              </a:spcBef>
              <a:buFontTx/>
              <a:buNone/>
              <a:defRPr sz="2000" baseline="0">
                <a:solidFill>
                  <a:srgbClr val="606060"/>
                </a:solidFill>
                <a:latin typeface="メイリオ" panose="020B0604030504040204" pitchFamily="50" charset="-128"/>
              </a:defRPr>
            </a:lvl5pPr>
          </a:lstStyle>
          <a:p>
            <a:pPr lvl="0"/>
            <a:r>
              <a:rPr lang="ja-JP" altLang="en-US" dirty="0"/>
              <a:t>苗字 名前</a:t>
            </a:r>
          </a:p>
        </p:txBody>
      </p:sp>
      <p:sp>
        <p:nvSpPr>
          <p:cNvPr id="20" name="テキスト プレースホルダー 13"/>
          <p:cNvSpPr>
            <a:spLocks noGrp="1"/>
          </p:cNvSpPr>
          <p:nvPr>
            <p:ph type="body" sz="quarter" idx="42" hasCustomPrompt="1"/>
          </p:nvPr>
        </p:nvSpPr>
        <p:spPr>
          <a:xfrm>
            <a:off x="9020633" y="3545401"/>
            <a:ext cx="2747382" cy="266344"/>
          </a:xfrm>
        </p:spPr>
        <p:txBody>
          <a:bodyPr/>
          <a:lstStyle>
            <a:lvl1pPr marL="0" indent="0">
              <a:buFontTx/>
              <a:buNone/>
              <a:defRPr sz="1000" b="1"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ja-JP" altLang="en-US" dirty="0"/>
              <a:t>肩書</a:t>
            </a:r>
          </a:p>
        </p:txBody>
      </p:sp>
      <p:sp>
        <p:nvSpPr>
          <p:cNvPr id="21" name="テキスト プレースホルダー 13"/>
          <p:cNvSpPr>
            <a:spLocks noGrp="1"/>
          </p:cNvSpPr>
          <p:nvPr>
            <p:ph type="body" sz="quarter" idx="43" hasCustomPrompt="1"/>
          </p:nvPr>
        </p:nvSpPr>
        <p:spPr>
          <a:xfrm>
            <a:off x="9020633" y="3739737"/>
            <a:ext cx="2747382" cy="482368"/>
          </a:xfrm>
        </p:spPr>
        <p:txBody>
          <a:bodyPr/>
          <a:lstStyle>
            <a:lvl1pPr marL="0" indent="0">
              <a:buFontTx/>
              <a:buNone/>
              <a:tabLst>
                <a:tab pos="266700" algn="l"/>
              </a:tabLst>
              <a:defRPr sz="800" b="0"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en-US" altLang="ja-JP" dirty="0"/>
              <a:t>Abcdefg.hijk@amt-law.com</a:t>
            </a:r>
          </a:p>
          <a:p>
            <a:pPr lvl="0"/>
            <a:r>
              <a:rPr lang="en-US" altLang="ja-JP" dirty="0"/>
              <a:t>Tel:	03-6775-1***</a:t>
            </a:r>
          </a:p>
          <a:p>
            <a:pPr lvl="0"/>
            <a:r>
              <a:rPr lang="en-US" altLang="ja-JP" dirty="0"/>
              <a:t>Fax: 03-6775-2***</a:t>
            </a:r>
          </a:p>
          <a:p>
            <a:pPr lvl="0"/>
            <a:endParaRPr lang="ja-JP" altLang="en-US" dirty="0"/>
          </a:p>
        </p:txBody>
      </p:sp>
      <p:sp>
        <p:nvSpPr>
          <p:cNvPr id="22" name="スライド番号プレースホルダー 1"/>
          <p:cNvSpPr>
            <a:spLocks noGrp="1"/>
          </p:cNvSpPr>
          <p:nvPr>
            <p:ph type="sldNum" sz="quarter" idx="4"/>
          </p:nvPr>
        </p:nvSpPr>
        <p:spPr>
          <a:xfrm>
            <a:off x="11324987" y="6597352"/>
            <a:ext cx="886154" cy="252000"/>
          </a:xfrm>
          <a:prstGeom prst="rect">
            <a:avLst/>
          </a:prstGeom>
        </p:spPr>
        <p:txBody>
          <a:bodyPr vert="horz" lIns="91440" tIns="45720" rIns="91440" bIns="45720" rtlCol="0" anchor="ctr"/>
          <a:lstStyle>
            <a:lvl1pPr algn="r">
              <a:defRPr sz="1400" b="1" baseline="0">
                <a:solidFill>
                  <a:srgbClr val="000000"/>
                </a:solidFill>
                <a:latin typeface="メイリオ" panose="020B0604030504040204" pitchFamily="50" charset="-128"/>
                <a:ea typeface="Meiryo UI" panose="020B0604030504040204" pitchFamily="50" charset="-128"/>
                <a:cs typeface="Meiryo UI" panose="020B0604030504040204" pitchFamily="50" charset="-128"/>
              </a:defRPr>
            </a:lvl1pPr>
          </a:lstStyle>
          <a:p>
            <a:fld id="{BB91BFDD-C400-4527-A122-182C6B5EB05D}" type="slidenum">
              <a:rPr lang="ja-JP" altLang="en-US" smtClean="0"/>
              <a:pPr/>
              <a:t>‹#›</a:t>
            </a:fld>
            <a:endParaRPr lang="ja-JP" altLang="en-US" dirty="0"/>
          </a:p>
        </p:txBody>
      </p:sp>
    </p:spTree>
    <p:extLst>
      <p:ext uri="{BB962C8B-B14F-4D97-AF65-F5344CB8AC3E}">
        <p14:creationId xmlns:p14="http://schemas.microsoft.com/office/powerpoint/2010/main" val="131390836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プロフ_4人">
    <p:spTree>
      <p:nvGrpSpPr>
        <p:cNvPr id="1" name=""/>
        <p:cNvGrpSpPr/>
        <p:nvPr/>
      </p:nvGrpSpPr>
      <p:grpSpPr>
        <a:xfrm>
          <a:off x="0" y="0"/>
          <a:ext cx="0" cy="0"/>
          <a:chOff x="0" y="0"/>
          <a:chExt cx="0" cy="0"/>
        </a:xfrm>
      </p:grpSpPr>
      <p:sp>
        <p:nvSpPr>
          <p:cNvPr id="3" name="タイトル 2"/>
          <p:cNvSpPr>
            <a:spLocks noGrp="1"/>
          </p:cNvSpPr>
          <p:nvPr>
            <p:ph type="title" hasCustomPrompt="1"/>
          </p:nvPr>
        </p:nvSpPr>
        <p:spPr/>
        <p:txBody>
          <a:bodyPr/>
          <a:lstStyle>
            <a:lvl1pPr>
              <a:defRPr baseline="0">
                <a:latin typeface="メイリオ" panose="020B0604030504040204" pitchFamily="50" charset="-128"/>
              </a:defRPr>
            </a:lvl1pPr>
          </a:lstStyle>
          <a:p>
            <a:r>
              <a:rPr kumimoji="1" lang="ja-JP" altLang="en-US" dirty="0"/>
              <a:t>プロフ</a:t>
            </a:r>
            <a:r>
              <a:rPr kumimoji="1" lang="en-US" altLang="ja-JP" dirty="0"/>
              <a:t>4</a:t>
            </a:r>
            <a:r>
              <a:rPr kumimoji="1" lang="ja-JP" altLang="en-US" dirty="0"/>
              <a:t>名用</a:t>
            </a:r>
          </a:p>
        </p:txBody>
      </p:sp>
      <p:sp>
        <p:nvSpPr>
          <p:cNvPr id="51" name="図プレースホルダー 7"/>
          <p:cNvSpPr>
            <a:spLocks noGrp="1"/>
          </p:cNvSpPr>
          <p:nvPr>
            <p:ph type="pic" sz="quarter" idx="49"/>
          </p:nvPr>
        </p:nvSpPr>
        <p:spPr>
          <a:xfrm>
            <a:off x="778486" y="1556792"/>
            <a:ext cx="1440000" cy="1440000"/>
          </a:xfrm>
        </p:spPr>
        <p:txBody>
          <a:bodyPr/>
          <a:lstStyle>
            <a:lvl1pPr marL="0" indent="0">
              <a:buFontTx/>
              <a:buNone/>
              <a:defRPr/>
            </a:lvl1pPr>
          </a:lstStyle>
          <a:p>
            <a:pPr lvl="0"/>
            <a:r>
              <a:rPr lang="ja-JP" altLang="en-US" noProof="0"/>
              <a:t>図を追加</a:t>
            </a:r>
            <a:endParaRPr lang="ja-JP" altLang="en-US" noProof="0" dirty="0"/>
          </a:p>
        </p:txBody>
      </p:sp>
      <p:sp>
        <p:nvSpPr>
          <p:cNvPr id="52" name="テキスト プレースホルダー 9"/>
          <p:cNvSpPr>
            <a:spLocks noGrp="1"/>
          </p:cNvSpPr>
          <p:nvPr>
            <p:ph type="body" sz="quarter" idx="50"/>
          </p:nvPr>
        </p:nvSpPr>
        <p:spPr>
          <a:xfrm>
            <a:off x="778486" y="4221088"/>
            <a:ext cx="2658757" cy="2232248"/>
          </a:xfrm>
        </p:spPr>
        <p:txBody>
          <a:bodyPr/>
          <a:lstStyle>
            <a:lvl1pPr marL="0" indent="0">
              <a:lnSpc>
                <a:spcPct val="100000"/>
              </a:lnSpc>
              <a:spcBef>
                <a:spcPts val="600"/>
              </a:spcBef>
              <a:spcAft>
                <a:spcPts val="300"/>
              </a:spcAft>
              <a:buClr>
                <a:srgbClr val="14375B"/>
              </a:buClr>
              <a:buFontTx/>
              <a:buNone/>
              <a:tabLst>
                <a:tab pos="630000" algn="l"/>
                <a:tab pos="1260000" algn="l"/>
              </a:tabLst>
              <a:defRPr sz="1100" baseline="0">
                <a:solidFill>
                  <a:schemeClr val="tx1"/>
                </a:solidFill>
                <a:latin typeface="メイリオ" panose="020B0604030504040204" pitchFamily="50" charset="-128"/>
              </a:defRPr>
            </a:lvl1pPr>
            <a:lvl2pPr marL="174625" indent="0">
              <a:lnSpc>
                <a:spcPct val="100000"/>
              </a:lnSpc>
              <a:spcBef>
                <a:spcPts val="600"/>
              </a:spcBef>
              <a:spcAft>
                <a:spcPts val="0"/>
              </a:spcAft>
              <a:buClr>
                <a:srgbClr val="14375B"/>
              </a:buClr>
              <a:buFontTx/>
              <a:buNone/>
              <a:tabLst>
                <a:tab pos="630000" algn="l"/>
                <a:tab pos="1260000" algn="l"/>
              </a:tabLst>
              <a:defRPr sz="1100" baseline="0">
                <a:solidFill>
                  <a:schemeClr val="tx1"/>
                </a:solidFill>
                <a:latin typeface="メイリオ" panose="020B0604030504040204" pitchFamily="50" charset="-128"/>
              </a:defRPr>
            </a:lvl2pPr>
            <a:lvl3pPr marL="361950" indent="0">
              <a:lnSpc>
                <a:spcPct val="100000"/>
              </a:lnSpc>
              <a:spcBef>
                <a:spcPts val="600"/>
              </a:spcBef>
              <a:spcAft>
                <a:spcPts val="0"/>
              </a:spcAft>
              <a:buClr>
                <a:srgbClr val="14375B"/>
              </a:buClr>
              <a:buFontTx/>
              <a:buNone/>
              <a:tabLst>
                <a:tab pos="630000" algn="l"/>
                <a:tab pos="1260000" algn="l"/>
              </a:tabLst>
              <a:defRPr sz="1100">
                <a:solidFill>
                  <a:schemeClr val="tx1"/>
                </a:solidFill>
                <a:latin typeface="メイリオ" panose="020B0604030504040204" pitchFamily="50" charset="-128"/>
              </a:defRPr>
            </a:lvl3pPr>
            <a:lvl4pPr marL="1371600" indent="-114300">
              <a:buClr>
                <a:srgbClr val="14375B"/>
              </a:buClr>
              <a:buFontTx/>
              <a:buNone/>
              <a:tabLst>
                <a:tab pos="630000" algn="l"/>
                <a:tab pos="1260000" algn="l"/>
              </a:tabLst>
              <a:defRPr sz="1400" baseline="0">
                <a:solidFill>
                  <a:schemeClr val="tx1"/>
                </a:solidFill>
                <a:latin typeface="メイリオ" panose="020B0604030504040204" pitchFamily="50" charset="-128"/>
              </a:defRPr>
            </a:lvl4pPr>
            <a:lvl5pPr marL="1828800" indent="-127000">
              <a:buClr>
                <a:srgbClr val="14375B"/>
              </a:buClr>
              <a:buFontTx/>
              <a:buNone/>
              <a:tabLst>
                <a:tab pos="630000" algn="l"/>
                <a:tab pos="1260000" algn="l"/>
              </a:tabLst>
              <a:defRPr sz="1400">
                <a:solidFill>
                  <a:schemeClr val="tx1"/>
                </a:solidFill>
                <a:latin typeface="メイリオ"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p:txBody>
      </p:sp>
      <p:sp>
        <p:nvSpPr>
          <p:cNvPr id="53" name="テキスト プレースホルダー 13"/>
          <p:cNvSpPr>
            <a:spLocks noGrp="1"/>
          </p:cNvSpPr>
          <p:nvPr>
            <p:ph type="body" sz="quarter" idx="51" hasCustomPrompt="1"/>
          </p:nvPr>
        </p:nvSpPr>
        <p:spPr>
          <a:xfrm>
            <a:off x="778486" y="3301215"/>
            <a:ext cx="2746299" cy="288032"/>
          </a:xfrm>
        </p:spPr>
        <p:txBody>
          <a:bodyPr/>
          <a:lstStyle>
            <a:lvl1pPr marL="0" indent="0">
              <a:buFontTx/>
              <a:buNone/>
              <a:defRPr sz="1400" b="1" spc="0" baseline="0">
                <a:solidFill>
                  <a:srgbClr val="14375B"/>
                </a:solidFill>
                <a:latin typeface="メイリオ" panose="020B0604030504040204" pitchFamily="50" charset="-128"/>
              </a:defRPr>
            </a:lvl1pPr>
            <a:lvl2pPr marL="0" indent="0">
              <a:spcBef>
                <a:spcPts val="0"/>
              </a:spcBef>
              <a:buFontTx/>
              <a:buNone/>
              <a:defRPr sz="2000" baseline="0">
                <a:solidFill>
                  <a:srgbClr val="606060"/>
                </a:solidFill>
                <a:latin typeface="メイリオ" panose="020B0604030504040204" pitchFamily="50" charset="-128"/>
              </a:defRPr>
            </a:lvl2pPr>
            <a:lvl3pPr marL="0" indent="0">
              <a:spcBef>
                <a:spcPts val="0"/>
              </a:spcBef>
              <a:buFontTx/>
              <a:buNone/>
              <a:defRPr sz="2000" baseline="0">
                <a:solidFill>
                  <a:srgbClr val="606060"/>
                </a:solidFill>
                <a:latin typeface="メイリオ" panose="020B0604030504040204" pitchFamily="50" charset="-128"/>
              </a:defRPr>
            </a:lvl3pPr>
            <a:lvl4pPr marL="0" indent="0">
              <a:spcBef>
                <a:spcPts val="0"/>
              </a:spcBef>
              <a:buFontTx/>
              <a:buNone/>
              <a:defRPr sz="2000" baseline="0">
                <a:solidFill>
                  <a:srgbClr val="606060"/>
                </a:solidFill>
                <a:latin typeface="メイリオ" panose="020B0604030504040204" pitchFamily="50" charset="-128"/>
              </a:defRPr>
            </a:lvl4pPr>
            <a:lvl5pPr marL="0" indent="0">
              <a:spcBef>
                <a:spcPts val="0"/>
              </a:spcBef>
              <a:buFontTx/>
              <a:buNone/>
              <a:defRPr sz="2000" baseline="0">
                <a:solidFill>
                  <a:srgbClr val="606060"/>
                </a:solidFill>
                <a:latin typeface="メイリオ" panose="020B0604030504040204" pitchFamily="50" charset="-128"/>
              </a:defRPr>
            </a:lvl5pPr>
          </a:lstStyle>
          <a:p>
            <a:pPr lvl="0"/>
            <a:r>
              <a:rPr lang="ja-JP" altLang="en-US" dirty="0"/>
              <a:t>苗字名前</a:t>
            </a:r>
          </a:p>
        </p:txBody>
      </p:sp>
      <p:sp>
        <p:nvSpPr>
          <p:cNvPr id="54" name="テキスト プレースホルダー 13"/>
          <p:cNvSpPr>
            <a:spLocks noGrp="1"/>
          </p:cNvSpPr>
          <p:nvPr>
            <p:ph type="body" sz="quarter" idx="52" hasCustomPrompt="1"/>
          </p:nvPr>
        </p:nvSpPr>
        <p:spPr>
          <a:xfrm>
            <a:off x="778486" y="3538927"/>
            <a:ext cx="2747382" cy="266344"/>
          </a:xfrm>
        </p:spPr>
        <p:txBody>
          <a:bodyPr/>
          <a:lstStyle>
            <a:lvl1pPr marL="0" indent="0">
              <a:buFontTx/>
              <a:buNone/>
              <a:defRPr sz="1000" b="1"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ja-JP" altLang="en-US" dirty="0"/>
              <a:t>肩書</a:t>
            </a:r>
          </a:p>
        </p:txBody>
      </p:sp>
      <p:sp>
        <p:nvSpPr>
          <p:cNvPr id="55" name="テキスト プレースホルダー 13"/>
          <p:cNvSpPr>
            <a:spLocks noGrp="1"/>
          </p:cNvSpPr>
          <p:nvPr>
            <p:ph type="body" sz="quarter" idx="53" hasCustomPrompt="1"/>
          </p:nvPr>
        </p:nvSpPr>
        <p:spPr>
          <a:xfrm>
            <a:off x="778486" y="3733263"/>
            <a:ext cx="2747382" cy="482368"/>
          </a:xfrm>
        </p:spPr>
        <p:txBody>
          <a:bodyPr/>
          <a:lstStyle>
            <a:lvl1pPr marL="0" indent="0">
              <a:buFontTx/>
              <a:buNone/>
              <a:tabLst>
                <a:tab pos="266700" algn="l"/>
              </a:tabLst>
              <a:defRPr sz="800" b="0"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en-US" altLang="ja-JP" dirty="0"/>
              <a:t>Abcdefg.hijk@amt-law.com</a:t>
            </a:r>
          </a:p>
          <a:p>
            <a:pPr lvl="0"/>
            <a:r>
              <a:rPr lang="en-US" altLang="ja-JP" dirty="0"/>
              <a:t>Tel:	03-6775-1***</a:t>
            </a:r>
          </a:p>
          <a:p>
            <a:pPr lvl="0"/>
            <a:r>
              <a:rPr lang="en-US" altLang="ja-JP" dirty="0"/>
              <a:t>Fax: 03-6775-2***</a:t>
            </a:r>
          </a:p>
          <a:p>
            <a:pPr lvl="0"/>
            <a:endParaRPr lang="ja-JP" altLang="en-US" dirty="0"/>
          </a:p>
        </p:txBody>
      </p:sp>
      <p:sp>
        <p:nvSpPr>
          <p:cNvPr id="61" name="図プレースホルダー 7"/>
          <p:cNvSpPr>
            <a:spLocks noGrp="1"/>
          </p:cNvSpPr>
          <p:nvPr>
            <p:ph type="pic" sz="quarter" idx="54"/>
          </p:nvPr>
        </p:nvSpPr>
        <p:spPr>
          <a:xfrm>
            <a:off x="3685809" y="1556793"/>
            <a:ext cx="1440000" cy="1440000"/>
          </a:xfrm>
        </p:spPr>
        <p:txBody>
          <a:bodyPr/>
          <a:lstStyle>
            <a:lvl1pPr marL="0" indent="0">
              <a:buFontTx/>
              <a:buNone/>
              <a:defRPr/>
            </a:lvl1pPr>
          </a:lstStyle>
          <a:p>
            <a:pPr lvl="0"/>
            <a:r>
              <a:rPr lang="ja-JP" altLang="en-US" noProof="0"/>
              <a:t>図を追加</a:t>
            </a:r>
            <a:endParaRPr lang="ja-JP" altLang="en-US" noProof="0" dirty="0"/>
          </a:p>
        </p:txBody>
      </p:sp>
      <p:sp>
        <p:nvSpPr>
          <p:cNvPr id="62" name="テキスト プレースホルダー 9"/>
          <p:cNvSpPr>
            <a:spLocks noGrp="1"/>
          </p:cNvSpPr>
          <p:nvPr>
            <p:ph type="body" sz="quarter" idx="55"/>
          </p:nvPr>
        </p:nvSpPr>
        <p:spPr>
          <a:xfrm>
            <a:off x="3685809" y="4221089"/>
            <a:ext cx="2658757" cy="2232248"/>
          </a:xfrm>
        </p:spPr>
        <p:txBody>
          <a:bodyPr/>
          <a:lstStyle>
            <a:lvl1pPr marL="0" indent="0">
              <a:lnSpc>
                <a:spcPct val="100000"/>
              </a:lnSpc>
              <a:spcBef>
                <a:spcPts val="600"/>
              </a:spcBef>
              <a:spcAft>
                <a:spcPts val="300"/>
              </a:spcAft>
              <a:buClr>
                <a:srgbClr val="14375B"/>
              </a:buClr>
              <a:buFontTx/>
              <a:buNone/>
              <a:tabLst>
                <a:tab pos="630000" algn="l"/>
                <a:tab pos="1260000" algn="l"/>
              </a:tabLst>
              <a:defRPr sz="1100" baseline="0">
                <a:solidFill>
                  <a:schemeClr val="tx1"/>
                </a:solidFill>
                <a:latin typeface="メイリオ" panose="020B0604030504040204" pitchFamily="50" charset="-128"/>
              </a:defRPr>
            </a:lvl1pPr>
            <a:lvl2pPr marL="174625" indent="0">
              <a:lnSpc>
                <a:spcPct val="100000"/>
              </a:lnSpc>
              <a:spcBef>
                <a:spcPts val="600"/>
              </a:spcBef>
              <a:spcAft>
                <a:spcPts val="0"/>
              </a:spcAft>
              <a:buClr>
                <a:srgbClr val="14375B"/>
              </a:buClr>
              <a:buFontTx/>
              <a:buNone/>
              <a:tabLst>
                <a:tab pos="630000" algn="l"/>
                <a:tab pos="1260000" algn="l"/>
              </a:tabLst>
              <a:defRPr sz="1100" baseline="0">
                <a:solidFill>
                  <a:schemeClr val="tx1"/>
                </a:solidFill>
                <a:latin typeface="メイリオ" panose="020B0604030504040204" pitchFamily="50" charset="-128"/>
              </a:defRPr>
            </a:lvl2pPr>
            <a:lvl3pPr marL="361950" indent="0">
              <a:lnSpc>
                <a:spcPct val="100000"/>
              </a:lnSpc>
              <a:spcBef>
                <a:spcPts val="600"/>
              </a:spcBef>
              <a:spcAft>
                <a:spcPts val="0"/>
              </a:spcAft>
              <a:buClr>
                <a:srgbClr val="14375B"/>
              </a:buClr>
              <a:buFontTx/>
              <a:buNone/>
              <a:tabLst>
                <a:tab pos="630000" algn="l"/>
                <a:tab pos="1260000" algn="l"/>
              </a:tabLst>
              <a:defRPr sz="1100">
                <a:solidFill>
                  <a:schemeClr val="tx1"/>
                </a:solidFill>
                <a:latin typeface="メイリオ" panose="020B0604030504040204" pitchFamily="50" charset="-128"/>
              </a:defRPr>
            </a:lvl3pPr>
            <a:lvl4pPr marL="1371600" indent="-114300">
              <a:buClr>
                <a:srgbClr val="14375B"/>
              </a:buClr>
              <a:buFontTx/>
              <a:buNone/>
              <a:tabLst>
                <a:tab pos="630000" algn="l"/>
                <a:tab pos="1260000" algn="l"/>
              </a:tabLst>
              <a:defRPr sz="1400" baseline="0">
                <a:solidFill>
                  <a:schemeClr val="tx1"/>
                </a:solidFill>
                <a:latin typeface="メイリオ" panose="020B0604030504040204" pitchFamily="50" charset="-128"/>
              </a:defRPr>
            </a:lvl4pPr>
            <a:lvl5pPr marL="1828800" indent="-127000">
              <a:buClr>
                <a:srgbClr val="14375B"/>
              </a:buClr>
              <a:buFontTx/>
              <a:buNone/>
              <a:tabLst>
                <a:tab pos="630000" algn="l"/>
                <a:tab pos="1260000" algn="l"/>
              </a:tabLst>
              <a:defRPr sz="1400">
                <a:solidFill>
                  <a:schemeClr val="tx1"/>
                </a:solidFill>
                <a:latin typeface="メイリオ"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p:txBody>
      </p:sp>
      <p:sp>
        <p:nvSpPr>
          <p:cNvPr id="63" name="テキスト プレースホルダー 13"/>
          <p:cNvSpPr>
            <a:spLocks noGrp="1"/>
          </p:cNvSpPr>
          <p:nvPr>
            <p:ph type="body" sz="quarter" idx="56" hasCustomPrompt="1"/>
          </p:nvPr>
        </p:nvSpPr>
        <p:spPr>
          <a:xfrm>
            <a:off x="3685809" y="3301216"/>
            <a:ext cx="2746299" cy="288032"/>
          </a:xfrm>
        </p:spPr>
        <p:txBody>
          <a:bodyPr/>
          <a:lstStyle>
            <a:lvl1pPr marL="0" indent="0">
              <a:buFontTx/>
              <a:buNone/>
              <a:defRPr sz="1400" b="1" spc="0" baseline="0">
                <a:solidFill>
                  <a:srgbClr val="14375B"/>
                </a:solidFill>
                <a:latin typeface="メイリオ" panose="020B0604030504040204" pitchFamily="50" charset="-128"/>
              </a:defRPr>
            </a:lvl1pPr>
            <a:lvl2pPr marL="0" indent="0">
              <a:spcBef>
                <a:spcPts val="0"/>
              </a:spcBef>
              <a:buFontTx/>
              <a:buNone/>
              <a:defRPr sz="2000" baseline="0">
                <a:solidFill>
                  <a:srgbClr val="606060"/>
                </a:solidFill>
                <a:latin typeface="メイリオ" panose="020B0604030504040204" pitchFamily="50" charset="-128"/>
              </a:defRPr>
            </a:lvl2pPr>
            <a:lvl3pPr marL="0" indent="0">
              <a:spcBef>
                <a:spcPts val="0"/>
              </a:spcBef>
              <a:buFontTx/>
              <a:buNone/>
              <a:defRPr sz="2000" baseline="0">
                <a:solidFill>
                  <a:srgbClr val="606060"/>
                </a:solidFill>
                <a:latin typeface="メイリオ" panose="020B0604030504040204" pitchFamily="50" charset="-128"/>
              </a:defRPr>
            </a:lvl3pPr>
            <a:lvl4pPr marL="0" indent="0">
              <a:spcBef>
                <a:spcPts val="0"/>
              </a:spcBef>
              <a:buFontTx/>
              <a:buNone/>
              <a:defRPr sz="2000" baseline="0">
                <a:solidFill>
                  <a:srgbClr val="606060"/>
                </a:solidFill>
                <a:latin typeface="メイリオ" panose="020B0604030504040204" pitchFamily="50" charset="-128"/>
              </a:defRPr>
            </a:lvl4pPr>
            <a:lvl5pPr marL="0" indent="0">
              <a:spcBef>
                <a:spcPts val="0"/>
              </a:spcBef>
              <a:buFontTx/>
              <a:buNone/>
              <a:defRPr sz="2000" baseline="0">
                <a:solidFill>
                  <a:srgbClr val="606060"/>
                </a:solidFill>
                <a:latin typeface="メイリオ" panose="020B0604030504040204" pitchFamily="50" charset="-128"/>
              </a:defRPr>
            </a:lvl5pPr>
          </a:lstStyle>
          <a:p>
            <a:pPr lvl="0"/>
            <a:r>
              <a:rPr lang="ja-JP" altLang="en-US" dirty="0"/>
              <a:t>苗字名前</a:t>
            </a:r>
          </a:p>
        </p:txBody>
      </p:sp>
      <p:sp>
        <p:nvSpPr>
          <p:cNvPr id="64" name="テキスト プレースホルダー 13"/>
          <p:cNvSpPr>
            <a:spLocks noGrp="1"/>
          </p:cNvSpPr>
          <p:nvPr>
            <p:ph type="body" sz="quarter" idx="57" hasCustomPrompt="1"/>
          </p:nvPr>
        </p:nvSpPr>
        <p:spPr>
          <a:xfrm>
            <a:off x="3685809" y="3538928"/>
            <a:ext cx="2747382" cy="266344"/>
          </a:xfrm>
        </p:spPr>
        <p:txBody>
          <a:bodyPr/>
          <a:lstStyle>
            <a:lvl1pPr marL="0" indent="0">
              <a:buFontTx/>
              <a:buNone/>
              <a:defRPr sz="1000" b="1"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ja-JP" altLang="en-US" dirty="0"/>
              <a:t>肩書</a:t>
            </a:r>
          </a:p>
        </p:txBody>
      </p:sp>
      <p:sp>
        <p:nvSpPr>
          <p:cNvPr id="65" name="テキスト プレースホルダー 13"/>
          <p:cNvSpPr>
            <a:spLocks noGrp="1"/>
          </p:cNvSpPr>
          <p:nvPr>
            <p:ph type="body" sz="quarter" idx="58" hasCustomPrompt="1"/>
          </p:nvPr>
        </p:nvSpPr>
        <p:spPr>
          <a:xfrm>
            <a:off x="3685809" y="3733264"/>
            <a:ext cx="2747382" cy="482368"/>
          </a:xfrm>
        </p:spPr>
        <p:txBody>
          <a:bodyPr/>
          <a:lstStyle>
            <a:lvl1pPr marL="0" indent="0">
              <a:buFontTx/>
              <a:buNone/>
              <a:tabLst>
                <a:tab pos="266700" algn="l"/>
              </a:tabLst>
              <a:defRPr sz="800" b="0"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en-US" altLang="ja-JP" dirty="0"/>
              <a:t>Abcdefg.hijk@amt-law.com</a:t>
            </a:r>
          </a:p>
          <a:p>
            <a:pPr lvl="0"/>
            <a:r>
              <a:rPr lang="en-US" altLang="ja-JP" dirty="0"/>
              <a:t>Tel:	03-6775-1***</a:t>
            </a:r>
          </a:p>
          <a:p>
            <a:pPr lvl="0"/>
            <a:r>
              <a:rPr lang="en-US" altLang="ja-JP" dirty="0"/>
              <a:t>Fax: 03-6775-2***</a:t>
            </a:r>
          </a:p>
          <a:p>
            <a:pPr lvl="0"/>
            <a:endParaRPr lang="ja-JP" altLang="en-US" dirty="0"/>
          </a:p>
        </p:txBody>
      </p:sp>
      <p:sp>
        <p:nvSpPr>
          <p:cNvPr id="71" name="図プレースホルダー 7"/>
          <p:cNvSpPr>
            <a:spLocks noGrp="1"/>
          </p:cNvSpPr>
          <p:nvPr>
            <p:ph type="pic" sz="quarter" idx="59"/>
          </p:nvPr>
        </p:nvSpPr>
        <p:spPr>
          <a:xfrm>
            <a:off x="6569967" y="1556257"/>
            <a:ext cx="1440000" cy="1440000"/>
          </a:xfrm>
        </p:spPr>
        <p:txBody>
          <a:bodyPr/>
          <a:lstStyle>
            <a:lvl1pPr marL="0" indent="0">
              <a:buFontTx/>
              <a:buNone/>
              <a:defRPr/>
            </a:lvl1pPr>
          </a:lstStyle>
          <a:p>
            <a:pPr lvl="0"/>
            <a:r>
              <a:rPr lang="ja-JP" altLang="en-US" noProof="0"/>
              <a:t>図を追加</a:t>
            </a:r>
            <a:endParaRPr lang="ja-JP" altLang="en-US" noProof="0" dirty="0"/>
          </a:p>
        </p:txBody>
      </p:sp>
      <p:sp>
        <p:nvSpPr>
          <p:cNvPr id="72" name="テキスト プレースホルダー 9"/>
          <p:cNvSpPr>
            <a:spLocks noGrp="1"/>
          </p:cNvSpPr>
          <p:nvPr>
            <p:ph type="body" sz="quarter" idx="60"/>
          </p:nvPr>
        </p:nvSpPr>
        <p:spPr>
          <a:xfrm>
            <a:off x="6569967" y="4220553"/>
            <a:ext cx="2658757" cy="2232248"/>
          </a:xfrm>
        </p:spPr>
        <p:txBody>
          <a:bodyPr/>
          <a:lstStyle>
            <a:lvl1pPr marL="0" indent="0">
              <a:lnSpc>
                <a:spcPct val="100000"/>
              </a:lnSpc>
              <a:spcBef>
                <a:spcPts val="600"/>
              </a:spcBef>
              <a:spcAft>
                <a:spcPts val="300"/>
              </a:spcAft>
              <a:buClr>
                <a:srgbClr val="14375B"/>
              </a:buClr>
              <a:buFontTx/>
              <a:buNone/>
              <a:tabLst>
                <a:tab pos="630000" algn="l"/>
                <a:tab pos="1260000" algn="l"/>
              </a:tabLst>
              <a:defRPr sz="1100" baseline="0">
                <a:solidFill>
                  <a:schemeClr val="tx1"/>
                </a:solidFill>
                <a:latin typeface="メイリオ" panose="020B0604030504040204" pitchFamily="50" charset="-128"/>
              </a:defRPr>
            </a:lvl1pPr>
            <a:lvl2pPr marL="174625" indent="0">
              <a:lnSpc>
                <a:spcPct val="100000"/>
              </a:lnSpc>
              <a:spcBef>
                <a:spcPts val="600"/>
              </a:spcBef>
              <a:spcAft>
                <a:spcPts val="0"/>
              </a:spcAft>
              <a:buClr>
                <a:srgbClr val="14375B"/>
              </a:buClr>
              <a:buFontTx/>
              <a:buNone/>
              <a:tabLst>
                <a:tab pos="630000" algn="l"/>
                <a:tab pos="1260000" algn="l"/>
              </a:tabLst>
              <a:defRPr sz="1100" baseline="0">
                <a:solidFill>
                  <a:schemeClr val="tx1"/>
                </a:solidFill>
                <a:latin typeface="メイリオ" panose="020B0604030504040204" pitchFamily="50" charset="-128"/>
              </a:defRPr>
            </a:lvl2pPr>
            <a:lvl3pPr marL="361950" indent="0">
              <a:lnSpc>
                <a:spcPct val="100000"/>
              </a:lnSpc>
              <a:spcBef>
                <a:spcPts val="600"/>
              </a:spcBef>
              <a:spcAft>
                <a:spcPts val="0"/>
              </a:spcAft>
              <a:buClr>
                <a:srgbClr val="14375B"/>
              </a:buClr>
              <a:buFontTx/>
              <a:buNone/>
              <a:tabLst>
                <a:tab pos="630000" algn="l"/>
                <a:tab pos="1260000" algn="l"/>
              </a:tabLst>
              <a:defRPr sz="1100">
                <a:solidFill>
                  <a:schemeClr val="tx1"/>
                </a:solidFill>
                <a:latin typeface="メイリオ" panose="020B0604030504040204" pitchFamily="50" charset="-128"/>
              </a:defRPr>
            </a:lvl3pPr>
            <a:lvl4pPr marL="1371600" indent="-114300">
              <a:buClr>
                <a:srgbClr val="14375B"/>
              </a:buClr>
              <a:buFontTx/>
              <a:buNone/>
              <a:tabLst>
                <a:tab pos="630000" algn="l"/>
                <a:tab pos="1260000" algn="l"/>
              </a:tabLst>
              <a:defRPr sz="1400" baseline="0">
                <a:solidFill>
                  <a:schemeClr val="tx1"/>
                </a:solidFill>
                <a:latin typeface="メイリオ" panose="020B0604030504040204" pitchFamily="50" charset="-128"/>
              </a:defRPr>
            </a:lvl4pPr>
            <a:lvl5pPr marL="1828800" indent="-127000">
              <a:buClr>
                <a:srgbClr val="14375B"/>
              </a:buClr>
              <a:buFontTx/>
              <a:buNone/>
              <a:tabLst>
                <a:tab pos="630000" algn="l"/>
                <a:tab pos="1260000" algn="l"/>
              </a:tabLst>
              <a:defRPr sz="1400">
                <a:solidFill>
                  <a:schemeClr val="tx1"/>
                </a:solidFill>
                <a:latin typeface="メイリオ"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p:txBody>
      </p:sp>
      <p:sp>
        <p:nvSpPr>
          <p:cNvPr id="73" name="テキスト プレースホルダー 13"/>
          <p:cNvSpPr>
            <a:spLocks noGrp="1"/>
          </p:cNvSpPr>
          <p:nvPr>
            <p:ph type="body" sz="quarter" idx="61" hasCustomPrompt="1"/>
          </p:nvPr>
        </p:nvSpPr>
        <p:spPr>
          <a:xfrm>
            <a:off x="6569967" y="3300680"/>
            <a:ext cx="2746299" cy="288032"/>
          </a:xfrm>
        </p:spPr>
        <p:txBody>
          <a:bodyPr/>
          <a:lstStyle>
            <a:lvl1pPr marL="0" indent="0">
              <a:buFontTx/>
              <a:buNone/>
              <a:defRPr sz="1400" b="1" spc="0" baseline="0">
                <a:solidFill>
                  <a:srgbClr val="14375B"/>
                </a:solidFill>
                <a:latin typeface="メイリオ" panose="020B0604030504040204" pitchFamily="50" charset="-128"/>
              </a:defRPr>
            </a:lvl1pPr>
            <a:lvl2pPr marL="0" indent="0">
              <a:spcBef>
                <a:spcPts val="0"/>
              </a:spcBef>
              <a:buFontTx/>
              <a:buNone/>
              <a:defRPr sz="2000" baseline="0">
                <a:solidFill>
                  <a:srgbClr val="606060"/>
                </a:solidFill>
                <a:latin typeface="メイリオ" panose="020B0604030504040204" pitchFamily="50" charset="-128"/>
              </a:defRPr>
            </a:lvl2pPr>
            <a:lvl3pPr marL="0" indent="0">
              <a:spcBef>
                <a:spcPts val="0"/>
              </a:spcBef>
              <a:buFontTx/>
              <a:buNone/>
              <a:defRPr sz="2000" baseline="0">
                <a:solidFill>
                  <a:srgbClr val="606060"/>
                </a:solidFill>
                <a:latin typeface="メイリオ" panose="020B0604030504040204" pitchFamily="50" charset="-128"/>
              </a:defRPr>
            </a:lvl3pPr>
            <a:lvl4pPr marL="0" indent="0">
              <a:spcBef>
                <a:spcPts val="0"/>
              </a:spcBef>
              <a:buFontTx/>
              <a:buNone/>
              <a:defRPr sz="2000" baseline="0">
                <a:solidFill>
                  <a:srgbClr val="606060"/>
                </a:solidFill>
                <a:latin typeface="メイリオ" panose="020B0604030504040204" pitchFamily="50" charset="-128"/>
              </a:defRPr>
            </a:lvl4pPr>
            <a:lvl5pPr marL="0" indent="0">
              <a:spcBef>
                <a:spcPts val="0"/>
              </a:spcBef>
              <a:buFontTx/>
              <a:buNone/>
              <a:defRPr sz="2000" baseline="0">
                <a:solidFill>
                  <a:srgbClr val="606060"/>
                </a:solidFill>
                <a:latin typeface="メイリオ" panose="020B0604030504040204" pitchFamily="50" charset="-128"/>
              </a:defRPr>
            </a:lvl5pPr>
          </a:lstStyle>
          <a:p>
            <a:pPr lvl="0"/>
            <a:r>
              <a:rPr lang="ja-JP" altLang="en-US" dirty="0"/>
              <a:t>苗字名前</a:t>
            </a:r>
          </a:p>
        </p:txBody>
      </p:sp>
      <p:sp>
        <p:nvSpPr>
          <p:cNvPr id="74" name="テキスト プレースホルダー 13"/>
          <p:cNvSpPr>
            <a:spLocks noGrp="1"/>
          </p:cNvSpPr>
          <p:nvPr>
            <p:ph type="body" sz="quarter" idx="62" hasCustomPrompt="1"/>
          </p:nvPr>
        </p:nvSpPr>
        <p:spPr>
          <a:xfrm>
            <a:off x="6569967" y="3538392"/>
            <a:ext cx="2747382" cy="266344"/>
          </a:xfrm>
        </p:spPr>
        <p:txBody>
          <a:bodyPr/>
          <a:lstStyle>
            <a:lvl1pPr marL="0" indent="0">
              <a:buFontTx/>
              <a:buNone/>
              <a:defRPr sz="1000" b="1"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ja-JP" altLang="en-US" dirty="0"/>
              <a:t>肩書</a:t>
            </a:r>
          </a:p>
        </p:txBody>
      </p:sp>
      <p:sp>
        <p:nvSpPr>
          <p:cNvPr id="75" name="テキスト プレースホルダー 13"/>
          <p:cNvSpPr>
            <a:spLocks noGrp="1"/>
          </p:cNvSpPr>
          <p:nvPr>
            <p:ph type="body" sz="quarter" idx="63" hasCustomPrompt="1"/>
          </p:nvPr>
        </p:nvSpPr>
        <p:spPr>
          <a:xfrm>
            <a:off x="6569967" y="3732728"/>
            <a:ext cx="2747382" cy="482368"/>
          </a:xfrm>
        </p:spPr>
        <p:txBody>
          <a:bodyPr/>
          <a:lstStyle>
            <a:lvl1pPr marL="0" indent="0">
              <a:buFontTx/>
              <a:buNone/>
              <a:tabLst>
                <a:tab pos="266700" algn="l"/>
              </a:tabLst>
              <a:defRPr sz="800" b="0"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en-US" altLang="ja-JP" dirty="0"/>
              <a:t>Abcdefg.hijk@amt-law.com</a:t>
            </a:r>
          </a:p>
          <a:p>
            <a:pPr lvl="0"/>
            <a:r>
              <a:rPr lang="en-US" altLang="ja-JP" dirty="0"/>
              <a:t>Tel:	03-6775-1***</a:t>
            </a:r>
          </a:p>
          <a:p>
            <a:pPr lvl="0"/>
            <a:r>
              <a:rPr lang="en-US" altLang="ja-JP" dirty="0"/>
              <a:t>Fax: 03-6775-2***</a:t>
            </a:r>
          </a:p>
          <a:p>
            <a:pPr lvl="0"/>
            <a:endParaRPr lang="ja-JP" altLang="en-US" dirty="0"/>
          </a:p>
        </p:txBody>
      </p:sp>
      <p:sp>
        <p:nvSpPr>
          <p:cNvPr id="81" name="図プレースホルダー 7"/>
          <p:cNvSpPr>
            <a:spLocks noGrp="1"/>
          </p:cNvSpPr>
          <p:nvPr>
            <p:ph type="pic" sz="quarter" idx="64"/>
          </p:nvPr>
        </p:nvSpPr>
        <p:spPr>
          <a:xfrm>
            <a:off x="9463976" y="1556257"/>
            <a:ext cx="1440000" cy="1440000"/>
          </a:xfrm>
        </p:spPr>
        <p:txBody>
          <a:bodyPr/>
          <a:lstStyle>
            <a:lvl1pPr marL="0" indent="0">
              <a:buFontTx/>
              <a:buNone/>
              <a:defRPr/>
            </a:lvl1pPr>
          </a:lstStyle>
          <a:p>
            <a:pPr lvl="0"/>
            <a:r>
              <a:rPr lang="ja-JP" altLang="en-US" noProof="0"/>
              <a:t>図を追加</a:t>
            </a:r>
            <a:endParaRPr lang="ja-JP" altLang="en-US" noProof="0" dirty="0"/>
          </a:p>
        </p:txBody>
      </p:sp>
      <p:sp>
        <p:nvSpPr>
          <p:cNvPr id="82" name="テキスト プレースホルダー 9"/>
          <p:cNvSpPr>
            <a:spLocks noGrp="1"/>
          </p:cNvSpPr>
          <p:nvPr>
            <p:ph type="body" sz="quarter" idx="65"/>
          </p:nvPr>
        </p:nvSpPr>
        <p:spPr>
          <a:xfrm>
            <a:off x="9463975" y="4220553"/>
            <a:ext cx="2658757" cy="2232248"/>
          </a:xfrm>
        </p:spPr>
        <p:txBody>
          <a:bodyPr/>
          <a:lstStyle>
            <a:lvl1pPr marL="0" indent="0">
              <a:lnSpc>
                <a:spcPct val="100000"/>
              </a:lnSpc>
              <a:spcBef>
                <a:spcPts val="600"/>
              </a:spcBef>
              <a:spcAft>
                <a:spcPts val="300"/>
              </a:spcAft>
              <a:buClr>
                <a:srgbClr val="14375B"/>
              </a:buClr>
              <a:buFontTx/>
              <a:buNone/>
              <a:tabLst>
                <a:tab pos="630000" algn="l"/>
                <a:tab pos="1260000" algn="l"/>
              </a:tabLst>
              <a:defRPr sz="1100" baseline="0">
                <a:solidFill>
                  <a:schemeClr val="tx1"/>
                </a:solidFill>
                <a:latin typeface="メイリオ" panose="020B0604030504040204" pitchFamily="50" charset="-128"/>
              </a:defRPr>
            </a:lvl1pPr>
            <a:lvl2pPr marL="174625" indent="0">
              <a:lnSpc>
                <a:spcPct val="100000"/>
              </a:lnSpc>
              <a:spcBef>
                <a:spcPts val="600"/>
              </a:spcBef>
              <a:spcAft>
                <a:spcPts val="0"/>
              </a:spcAft>
              <a:buClr>
                <a:srgbClr val="14375B"/>
              </a:buClr>
              <a:buFontTx/>
              <a:buNone/>
              <a:tabLst>
                <a:tab pos="630000" algn="l"/>
                <a:tab pos="1260000" algn="l"/>
              </a:tabLst>
              <a:defRPr sz="1100" baseline="0">
                <a:solidFill>
                  <a:schemeClr val="tx1"/>
                </a:solidFill>
                <a:latin typeface="メイリオ" panose="020B0604030504040204" pitchFamily="50" charset="-128"/>
              </a:defRPr>
            </a:lvl2pPr>
            <a:lvl3pPr marL="361950" indent="0">
              <a:lnSpc>
                <a:spcPct val="100000"/>
              </a:lnSpc>
              <a:spcBef>
                <a:spcPts val="600"/>
              </a:spcBef>
              <a:spcAft>
                <a:spcPts val="0"/>
              </a:spcAft>
              <a:buClr>
                <a:srgbClr val="14375B"/>
              </a:buClr>
              <a:buFontTx/>
              <a:buNone/>
              <a:tabLst>
                <a:tab pos="630000" algn="l"/>
                <a:tab pos="1260000" algn="l"/>
              </a:tabLst>
              <a:defRPr sz="1100">
                <a:solidFill>
                  <a:schemeClr val="tx1"/>
                </a:solidFill>
                <a:latin typeface="メイリオ" panose="020B0604030504040204" pitchFamily="50" charset="-128"/>
              </a:defRPr>
            </a:lvl3pPr>
            <a:lvl4pPr marL="1371600" indent="-114300">
              <a:buClr>
                <a:srgbClr val="14375B"/>
              </a:buClr>
              <a:buFontTx/>
              <a:buNone/>
              <a:tabLst>
                <a:tab pos="630000" algn="l"/>
                <a:tab pos="1260000" algn="l"/>
              </a:tabLst>
              <a:defRPr sz="1400" baseline="0">
                <a:solidFill>
                  <a:schemeClr val="tx1"/>
                </a:solidFill>
                <a:latin typeface="メイリオ" panose="020B0604030504040204" pitchFamily="50" charset="-128"/>
              </a:defRPr>
            </a:lvl4pPr>
            <a:lvl5pPr marL="1828800" indent="-127000">
              <a:buClr>
                <a:srgbClr val="14375B"/>
              </a:buClr>
              <a:buFontTx/>
              <a:buNone/>
              <a:tabLst>
                <a:tab pos="630000" algn="l"/>
                <a:tab pos="1260000" algn="l"/>
              </a:tabLst>
              <a:defRPr sz="1400">
                <a:solidFill>
                  <a:schemeClr val="tx1"/>
                </a:solidFill>
                <a:latin typeface="メイリオ"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p:txBody>
      </p:sp>
      <p:sp>
        <p:nvSpPr>
          <p:cNvPr id="83" name="テキスト プレースホルダー 13"/>
          <p:cNvSpPr>
            <a:spLocks noGrp="1"/>
          </p:cNvSpPr>
          <p:nvPr>
            <p:ph type="body" sz="quarter" idx="66" hasCustomPrompt="1"/>
          </p:nvPr>
        </p:nvSpPr>
        <p:spPr>
          <a:xfrm>
            <a:off x="9463975" y="3300680"/>
            <a:ext cx="2746299" cy="288032"/>
          </a:xfrm>
        </p:spPr>
        <p:txBody>
          <a:bodyPr/>
          <a:lstStyle>
            <a:lvl1pPr marL="0" indent="0">
              <a:buFontTx/>
              <a:buNone/>
              <a:defRPr sz="1400" b="1" spc="0" baseline="0">
                <a:solidFill>
                  <a:srgbClr val="14375B"/>
                </a:solidFill>
                <a:latin typeface="メイリオ" panose="020B0604030504040204" pitchFamily="50" charset="-128"/>
              </a:defRPr>
            </a:lvl1pPr>
            <a:lvl2pPr marL="0" indent="0">
              <a:spcBef>
                <a:spcPts val="0"/>
              </a:spcBef>
              <a:buFontTx/>
              <a:buNone/>
              <a:defRPr sz="2000" baseline="0">
                <a:solidFill>
                  <a:srgbClr val="606060"/>
                </a:solidFill>
                <a:latin typeface="メイリオ" panose="020B0604030504040204" pitchFamily="50" charset="-128"/>
              </a:defRPr>
            </a:lvl2pPr>
            <a:lvl3pPr marL="0" indent="0">
              <a:spcBef>
                <a:spcPts val="0"/>
              </a:spcBef>
              <a:buFontTx/>
              <a:buNone/>
              <a:defRPr sz="2000" baseline="0">
                <a:solidFill>
                  <a:srgbClr val="606060"/>
                </a:solidFill>
                <a:latin typeface="メイリオ" panose="020B0604030504040204" pitchFamily="50" charset="-128"/>
              </a:defRPr>
            </a:lvl3pPr>
            <a:lvl4pPr marL="0" indent="0">
              <a:spcBef>
                <a:spcPts val="0"/>
              </a:spcBef>
              <a:buFontTx/>
              <a:buNone/>
              <a:defRPr sz="2000" baseline="0">
                <a:solidFill>
                  <a:srgbClr val="606060"/>
                </a:solidFill>
                <a:latin typeface="メイリオ" panose="020B0604030504040204" pitchFamily="50" charset="-128"/>
              </a:defRPr>
            </a:lvl4pPr>
            <a:lvl5pPr marL="0" indent="0">
              <a:spcBef>
                <a:spcPts val="0"/>
              </a:spcBef>
              <a:buFontTx/>
              <a:buNone/>
              <a:defRPr sz="2000" baseline="0">
                <a:solidFill>
                  <a:srgbClr val="606060"/>
                </a:solidFill>
                <a:latin typeface="メイリオ" panose="020B0604030504040204" pitchFamily="50" charset="-128"/>
              </a:defRPr>
            </a:lvl5pPr>
          </a:lstStyle>
          <a:p>
            <a:pPr lvl="0"/>
            <a:r>
              <a:rPr lang="ja-JP" altLang="en-US" dirty="0"/>
              <a:t>苗字名前</a:t>
            </a:r>
          </a:p>
        </p:txBody>
      </p:sp>
      <p:sp>
        <p:nvSpPr>
          <p:cNvPr id="84" name="テキスト プレースホルダー 13"/>
          <p:cNvSpPr>
            <a:spLocks noGrp="1"/>
          </p:cNvSpPr>
          <p:nvPr>
            <p:ph type="body" sz="quarter" idx="67" hasCustomPrompt="1"/>
          </p:nvPr>
        </p:nvSpPr>
        <p:spPr>
          <a:xfrm>
            <a:off x="9463975" y="3538392"/>
            <a:ext cx="2747382" cy="266344"/>
          </a:xfrm>
        </p:spPr>
        <p:txBody>
          <a:bodyPr/>
          <a:lstStyle>
            <a:lvl1pPr marL="0" indent="0">
              <a:buFontTx/>
              <a:buNone/>
              <a:defRPr sz="1000" b="1"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ja-JP" altLang="en-US" dirty="0"/>
              <a:t>肩書</a:t>
            </a:r>
          </a:p>
        </p:txBody>
      </p:sp>
      <p:sp>
        <p:nvSpPr>
          <p:cNvPr id="85" name="テキスト プレースホルダー 13"/>
          <p:cNvSpPr>
            <a:spLocks noGrp="1"/>
          </p:cNvSpPr>
          <p:nvPr>
            <p:ph type="body" sz="quarter" idx="68" hasCustomPrompt="1"/>
          </p:nvPr>
        </p:nvSpPr>
        <p:spPr>
          <a:xfrm>
            <a:off x="9463975" y="3732728"/>
            <a:ext cx="2747382" cy="482368"/>
          </a:xfrm>
        </p:spPr>
        <p:txBody>
          <a:bodyPr/>
          <a:lstStyle>
            <a:lvl1pPr marL="0" indent="0">
              <a:buFontTx/>
              <a:buNone/>
              <a:tabLst>
                <a:tab pos="266700" algn="l"/>
              </a:tabLst>
              <a:defRPr sz="800" b="0"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en-US" altLang="ja-JP" dirty="0"/>
              <a:t>Abcdefg.hijk@amt-law.com</a:t>
            </a:r>
          </a:p>
          <a:p>
            <a:pPr lvl="0"/>
            <a:r>
              <a:rPr lang="en-US" altLang="ja-JP" dirty="0"/>
              <a:t>Tel:	03-6775-1***</a:t>
            </a:r>
          </a:p>
          <a:p>
            <a:pPr lvl="0"/>
            <a:r>
              <a:rPr lang="en-US" altLang="ja-JP" dirty="0"/>
              <a:t>Fax: 03-6775-2***</a:t>
            </a:r>
          </a:p>
          <a:p>
            <a:pPr lvl="0"/>
            <a:endParaRPr lang="ja-JP" altLang="en-US" dirty="0"/>
          </a:p>
        </p:txBody>
      </p:sp>
      <p:sp>
        <p:nvSpPr>
          <p:cNvPr id="24" name="スライド番号プレースホルダー 1"/>
          <p:cNvSpPr>
            <a:spLocks noGrp="1"/>
          </p:cNvSpPr>
          <p:nvPr>
            <p:ph type="sldNum" sz="quarter" idx="4"/>
          </p:nvPr>
        </p:nvSpPr>
        <p:spPr>
          <a:xfrm>
            <a:off x="11324987" y="6597352"/>
            <a:ext cx="886154" cy="252000"/>
          </a:xfrm>
          <a:prstGeom prst="rect">
            <a:avLst/>
          </a:prstGeom>
        </p:spPr>
        <p:txBody>
          <a:bodyPr vert="horz" lIns="91440" tIns="45720" rIns="91440" bIns="45720" rtlCol="0" anchor="ctr"/>
          <a:lstStyle>
            <a:lvl1pPr algn="r">
              <a:defRPr sz="1400" b="1" baseline="0">
                <a:solidFill>
                  <a:srgbClr val="000000"/>
                </a:solidFill>
                <a:latin typeface="メイリオ" panose="020B0604030504040204" pitchFamily="50" charset="-128"/>
                <a:ea typeface="Meiryo UI" panose="020B0604030504040204" pitchFamily="50" charset="-128"/>
                <a:cs typeface="Meiryo UI" panose="020B0604030504040204" pitchFamily="50" charset="-128"/>
              </a:defRPr>
            </a:lvl1pPr>
          </a:lstStyle>
          <a:p>
            <a:fld id="{BB91BFDD-C400-4527-A122-182C6B5EB05D}" type="slidenum">
              <a:rPr lang="ja-JP" altLang="en-US" smtClean="0"/>
              <a:pPr/>
              <a:t>‹#›</a:t>
            </a:fld>
            <a:endParaRPr lang="ja-JP" altLang="en-US" dirty="0"/>
          </a:p>
        </p:txBody>
      </p:sp>
    </p:spTree>
    <p:extLst>
      <p:ext uri="{BB962C8B-B14F-4D97-AF65-F5344CB8AC3E}">
        <p14:creationId xmlns:p14="http://schemas.microsoft.com/office/powerpoint/2010/main" val="86077594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プロフ_6人">
    <p:spTree>
      <p:nvGrpSpPr>
        <p:cNvPr id="1" name=""/>
        <p:cNvGrpSpPr/>
        <p:nvPr/>
      </p:nvGrpSpPr>
      <p:grpSpPr>
        <a:xfrm>
          <a:off x="0" y="0"/>
          <a:ext cx="0" cy="0"/>
          <a:chOff x="0" y="0"/>
          <a:chExt cx="0" cy="0"/>
        </a:xfrm>
      </p:grpSpPr>
      <p:sp>
        <p:nvSpPr>
          <p:cNvPr id="8" name="図プレースホルダー 7"/>
          <p:cNvSpPr>
            <a:spLocks noGrp="1"/>
          </p:cNvSpPr>
          <p:nvPr>
            <p:ph type="pic" sz="quarter" idx="12"/>
          </p:nvPr>
        </p:nvSpPr>
        <p:spPr>
          <a:xfrm>
            <a:off x="778701" y="1340768"/>
            <a:ext cx="1440000" cy="1440160"/>
          </a:xfrm>
        </p:spPr>
        <p:txBody>
          <a:bodyPr/>
          <a:lstStyle>
            <a:lvl1pPr marL="0" indent="0">
              <a:buFontTx/>
              <a:buNone/>
              <a:defRPr/>
            </a:lvl1pPr>
          </a:lstStyle>
          <a:p>
            <a:pPr lvl="0"/>
            <a:r>
              <a:rPr lang="ja-JP" altLang="en-US" noProof="0"/>
              <a:t>図を追加</a:t>
            </a:r>
            <a:endParaRPr lang="ja-JP" altLang="en-US" noProof="0" dirty="0"/>
          </a:p>
        </p:txBody>
      </p:sp>
      <p:sp>
        <p:nvSpPr>
          <p:cNvPr id="3" name="タイトル 2"/>
          <p:cNvSpPr>
            <a:spLocks noGrp="1"/>
          </p:cNvSpPr>
          <p:nvPr>
            <p:ph type="title" hasCustomPrompt="1"/>
          </p:nvPr>
        </p:nvSpPr>
        <p:spPr/>
        <p:txBody>
          <a:bodyPr/>
          <a:lstStyle>
            <a:lvl1pPr>
              <a:defRPr baseline="0">
                <a:latin typeface="メイリオ" panose="020B0604030504040204" pitchFamily="50" charset="-128"/>
              </a:defRPr>
            </a:lvl1pPr>
          </a:lstStyle>
          <a:p>
            <a:r>
              <a:rPr kumimoji="1" lang="ja-JP" altLang="en-US" dirty="0"/>
              <a:t>プロフ</a:t>
            </a:r>
            <a:r>
              <a:rPr kumimoji="1" lang="en-US" altLang="ja-JP" dirty="0"/>
              <a:t>6</a:t>
            </a:r>
            <a:r>
              <a:rPr kumimoji="1" lang="ja-JP" altLang="en-US" dirty="0"/>
              <a:t>名用</a:t>
            </a:r>
          </a:p>
        </p:txBody>
      </p:sp>
      <p:sp>
        <p:nvSpPr>
          <p:cNvPr id="26" name="図プレースホルダー 7"/>
          <p:cNvSpPr>
            <a:spLocks noGrp="1"/>
          </p:cNvSpPr>
          <p:nvPr>
            <p:ph type="pic" sz="quarter" idx="29"/>
          </p:nvPr>
        </p:nvSpPr>
        <p:spPr>
          <a:xfrm>
            <a:off x="778701" y="4077072"/>
            <a:ext cx="1440000" cy="1440160"/>
          </a:xfrm>
        </p:spPr>
        <p:txBody>
          <a:bodyPr/>
          <a:lstStyle>
            <a:lvl1pPr marL="0" indent="0">
              <a:buFontTx/>
              <a:buNone/>
              <a:defRPr/>
            </a:lvl1pPr>
          </a:lstStyle>
          <a:p>
            <a:pPr lvl="0"/>
            <a:r>
              <a:rPr lang="ja-JP" altLang="en-US" noProof="0"/>
              <a:t>図を追加</a:t>
            </a:r>
            <a:endParaRPr lang="ja-JP" altLang="en-US" noProof="0" dirty="0"/>
          </a:p>
        </p:txBody>
      </p:sp>
      <p:sp>
        <p:nvSpPr>
          <p:cNvPr id="29" name="テキスト プレースホルダー 13"/>
          <p:cNvSpPr>
            <a:spLocks noGrp="1"/>
          </p:cNvSpPr>
          <p:nvPr>
            <p:ph type="body" sz="quarter" idx="15" hasCustomPrompt="1"/>
          </p:nvPr>
        </p:nvSpPr>
        <p:spPr>
          <a:xfrm>
            <a:off x="779569" y="2874624"/>
            <a:ext cx="2746299" cy="288032"/>
          </a:xfrm>
        </p:spPr>
        <p:txBody>
          <a:bodyPr/>
          <a:lstStyle>
            <a:lvl1pPr marL="0" indent="0">
              <a:buFontTx/>
              <a:buNone/>
              <a:defRPr sz="1400" b="1" spc="0" baseline="0">
                <a:solidFill>
                  <a:srgbClr val="14375B"/>
                </a:solidFill>
                <a:latin typeface="メイリオ" panose="020B0604030504040204" pitchFamily="50" charset="-128"/>
              </a:defRPr>
            </a:lvl1pPr>
            <a:lvl2pPr marL="0" indent="0">
              <a:spcBef>
                <a:spcPts val="0"/>
              </a:spcBef>
              <a:buFontTx/>
              <a:buNone/>
              <a:defRPr sz="2000" baseline="0">
                <a:solidFill>
                  <a:srgbClr val="606060"/>
                </a:solidFill>
                <a:latin typeface="メイリオ" panose="020B0604030504040204" pitchFamily="50" charset="-128"/>
              </a:defRPr>
            </a:lvl2pPr>
            <a:lvl3pPr marL="0" indent="0">
              <a:spcBef>
                <a:spcPts val="0"/>
              </a:spcBef>
              <a:buFontTx/>
              <a:buNone/>
              <a:defRPr sz="2000" baseline="0">
                <a:solidFill>
                  <a:srgbClr val="606060"/>
                </a:solidFill>
                <a:latin typeface="メイリオ" panose="020B0604030504040204" pitchFamily="50" charset="-128"/>
              </a:defRPr>
            </a:lvl3pPr>
            <a:lvl4pPr marL="0" indent="0">
              <a:spcBef>
                <a:spcPts val="0"/>
              </a:spcBef>
              <a:buFontTx/>
              <a:buNone/>
              <a:defRPr sz="2000" baseline="0">
                <a:solidFill>
                  <a:srgbClr val="606060"/>
                </a:solidFill>
                <a:latin typeface="メイリオ" panose="020B0604030504040204" pitchFamily="50" charset="-128"/>
              </a:defRPr>
            </a:lvl4pPr>
            <a:lvl5pPr marL="0" indent="0">
              <a:spcBef>
                <a:spcPts val="0"/>
              </a:spcBef>
              <a:buFontTx/>
              <a:buNone/>
              <a:defRPr sz="2000" baseline="0">
                <a:solidFill>
                  <a:srgbClr val="606060"/>
                </a:solidFill>
                <a:latin typeface="メイリオ" panose="020B0604030504040204" pitchFamily="50" charset="-128"/>
              </a:defRPr>
            </a:lvl5pPr>
          </a:lstStyle>
          <a:p>
            <a:pPr lvl="0"/>
            <a:r>
              <a:rPr lang="ja-JP" altLang="en-US" dirty="0"/>
              <a:t>苗字 名前</a:t>
            </a:r>
          </a:p>
        </p:txBody>
      </p:sp>
      <p:sp>
        <p:nvSpPr>
          <p:cNvPr id="30" name="テキスト プレースホルダー 13"/>
          <p:cNvSpPr>
            <a:spLocks noGrp="1"/>
          </p:cNvSpPr>
          <p:nvPr>
            <p:ph type="body" sz="quarter" idx="16" hasCustomPrompt="1"/>
          </p:nvPr>
        </p:nvSpPr>
        <p:spPr>
          <a:xfrm>
            <a:off x="778486" y="3112336"/>
            <a:ext cx="2747382" cy="266344"/>
          </a:xfrm>
        </p:spPr>
        <p:txBody>
          <a:bodyPr/>
          <a:lstStyle>
            <a:lvl1pPr marL="0" indent="0">
              <a:buFontTx/>
              <a:buNone/>
              <a:defRPr sz="1000" b="1"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ja-JP" altLang="en-US" dirty="0"/>
              <a:t>肩書</a:t>
            </a:r>
          </a:p>
        </p:txBody>
      </p:sp>
      <p:sp>
        <p:nvSpPr>
          <p:cNvPr id="40" name="テキスト プレースホルダー 13"/>
          <p:cNvSpPr>
            <a:spLocks noGrp="1"/>
          </p:cNvSpPr>
          <p:nvPr>
            <p:ph type="body" sz="quarter" idx="22" hasCustomPrompt="1"/>
          </p:nvPr>
        </p:nvSpPr>
        <p:spPr>
          <a:xfrm>
            <a:off x="778486" y="3306672"/>
            <a:ext cx="2747382" cy="482368"/>
          </a:xfrm>
        </p:spPr>
        <p:txBody>
          <a:bodyPr/>
          <a:lstStyle>
            <a:lvl1pPr marL="0" indent="0">
              <a:buFontTx/>
              <a:buNone/>
              <a:tabLst>
                <a:tab pos="266700" algn="l"/>
              </a:tabLst>
              <a:defRPr sz="800" b="0"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en-US" altLang="ja-JP" dirty="0"/>
              <a:t>Abcdefg.hijk@amt-law.com</a:t>
            </a:r>
          </a:p>
          <a:p>
            <a:pPr lvl="0"/>
            <a:r>
              <a:rPr lang="en-US" altLang="ja-JP" dirty="0"/>
              <a:t>Tel:	03-6775-1***</a:t>
            </a:r>
          </a:p>
          <a:p>
            <a:pPr lvl="0"/>
            <a:r>
              <a:rPr lang="en-US" altLang="ja-JP" dirty="0"/>
              <a:t>Fax: 03-6775-2***</a:t>
            </a:r>
          </a:p>
          <a:p>
            <a:pPr lvl="0"/>
            <a:endParaRPr lang="ja-JP" altLang="en-US" dirty="0"/>
          </a:p>
        </p:txBody>
      </p:sp>
      <p:sp>
        <p:nvSpPr>
          <p:cNvPr id="41" name="テキスト プレースホルダー 13"/>
          <p:cNvSpPr>
            <a:spLocks noGrp="1"/>
          </p:cNvSpPr>
          <p:nvPr>
            <p:ph type="body" sz="quarter" idx="58" hasCustomPrompt="1"/>
          </p:nvPr>
        </p:nvSpPr>
        <p:spPr>
          <a:xfrm>
            <a:off x="779569" y="5610928"/>
            <a:ext cx="2746299" cy="288032"/>
          </a:xfrm>
        </p:spPr>
        <p:txBody>
          <a:bodyPr/>
          <a:lstStyle>
            <a:lvl1pPr marL="0" indent="0">
              <a:buFontTx/>
              <a:buNone/>
              <a:defRPr sz="1400" b="1" spc="0" baseline="0">
                <a:solidFill>
                  <a:srgbClr val="14375B"/>
                </a:solidFill>
                <a:latin typeface="メイリオ" panose="020B0604030504040204" pitchFamily="50" charset="-128"/>
              </a:defRPr>
            </a:lvl1pPr>
            <a:lvl2pPr marL="0" indent="0">
              <a:spcBef>
                <a:spcPts val="0"/>
              </a:spcBef>
              <a:buFontTx/>
              <a:buNone/>
              <a:defRPr sz="2000" baseline="0">
                <a:solidFill>
                  <a:srgbClr val="606060"/>
                </a:solidFill>
                <a:latin typeface="メイリオ" panose="020B0604030504040204" pitchFamily="50" charset="-128"/>
              </a:defRPr>
            </a:lvl2pPr>
            <a:lvl3pPr marL="0" indent="0">
              <a:spcBef>
                <a:spcPts val="0"/>
              </a:spcBef>
              <a:buFontTx/>
              <a:buNone/>
              <a:defRPr sz="2000" baseline="0">
                <a:solidFill>
                  <a:srgbClr val="606060"/>
                </a:solidFill>
                <a:latin typeface="メイリオ" panose="020B0604030504040204" pitchFamily="50" charset="-128"/>
              </a:defRPr>
            </a:lvl3pPr>
            <a:lvl4pPr marL="0" indent="0">
              <a:spcBef>
                <a:spcPts val="0"/>
              </a:spcBef>
              <a:buFontTx/>
              <a:buNone/>
              <a:defRPr sz="2000" baseline="0">
                <a:solidFill>
                  <a:srgbClr val="606060"/>
                </a:solidFill>
                <a:latin typeface="メイリオ" panose="020B0604030504040204" pitchFamily="50" charset="-128"/>
              </a:defRPr>
            </a:lvl4pPr>
            <a:lvl5pPr marL="0" indent="0">
              <a:spcBef>
                <a:spcPts val="0"/>
              </a:spcBef>
              <a:buFontTx/>
              <a:buNone/>
              <a:defRPr sz="2000" baseline="0">
                <a:solidFill>
                  <a:srgbClr val="606060"/>
                </a:solidFill>
                <a:latin typeface="メイリオ" panose="020B0604030504040204" pitchFamily="50" charset="-128"/>
              </a:defRPr>
            </a:lvl5pPr>
          </a:lstStyle>
          <a:p>
            <a:pPr lvl="0"/>
            <a:r>
              <a:rPr lang="ja-JP" altLang="en-US" dirty="0"/>
              <a:t>苗字 名前</a:t>
            </a:r>
          </a:p>
        </p:txBody>
      </p:sp>
      <p:sp>
        <p:nvSpPr>
          <p:cNvPr id="42" name="テキスト プレースホルダー 13"/>
          <p:cNvSpPr>
            <a:spLocks noGrp="1"/>
          </p:cNvSpPr>
          <p:nvPr>
            <p:ph type="body" sz="quarter" idx="59" hasCustomPrompt="1"/>
          </p:nvPr>
        </p:nvSpPr>
        <p:spPr>
          <a:xfrm>
            <a:off x="778486" y="5848640"/>
            <a:ext cx="2747382" cy="266344"/>
          </a:xfrm>
        </p:spPr>
        <p:txBody>
          <a:bodyPr/>
          <a:lstStyle>
            <a:lvl1pPr marL="0" indent="0">
              <a:buFontTx/>
              <a:buNone/>
              <a:defRPr sz="1000" b="1"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ja-JP" altLang="en-US" dirty="0"/>
              <a:t>肩書</a:t>
            </a:r>
          </a:p>
        </p:txBody>
      </p:sp>
      <p:sp>
        <p:nvSpPr>
          <p:cNvPr id="43" name="テキスト プレースホルダー 13"/>
          <p:cNvSpPr>
            <a:spLocks noGrp="1"/>
          </p:cNvSpPr>
          <p:nvPr>
            <p:ph type="body" sz="quarter" idx="63" hasCustomPrompt="1"/>
          </p:nvPr>
        </p:nvSpPr>
        <p:spPr>
          <a:xfrm>
            <a:off x="778486" y="6042976"/>
            <a:ext cx="2747382" cy="482368"/>
          </a:xfrm>
        </p:spPr>
        <p:txBody>
          <a:bodyPr/>
          <a:lstStyle>
            <a:lvl1pPr marL="0" indent="0">
              <a:buFontTx/>
              <a:buNone/>
              <a:tabLst>
                <a:tab pos="266700" algn="l"/>
              </a:tabLst>
              <a:defRPr sz="800" b="0"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en-US" altLang="ja-JP" dirty="0"/>
              <a:t>Abcdefg.hijk@amt-law.com</a:t>
            </a:r>
          </a:p>
          <a:p>
            <a:pPr lvl="0"/>
            <a:r>
              <a:rPr lang="en-US" altLang="ja-JP" dirty="0"/>
              <a:t>Tel:	03-6775-1***</a:t>
            </a:r>
          </a:p>
          <a:p>
            <a:pPr lvl="0"/>
            <a:r>
              <a:rPr lang="en-US" altLang="ja-JP" dirty="0"/>
              <a:t>Fax: 03-6775-2***</a:t>
            </a:r>
          </a:p>
          <a:p>
            <a:pPr lvl="0"/>
            <a:endParaRPr lang="ja-JP" altLang="en-US" dirty="0"/>
          </a:p>
        </p:txBody>
      </p:sp>
      <p:sp>
        <p:nvSpPr>
          <p:cNvPr id="52" name="図プレースホルダー 7"/>
          <p:cNvSpPr>
            <a:spLocks noGrp="1"/>
          </p:cNvSpPr>
          <p:nvPr>
            <p:ph type="pic" sz="quarter" idx="64"/>
          </p:nvPr>
        </p:nvSpPr>
        <p:spPr>
          <a:xfrm>
            <a:off x="4943871" y="1340768"/>
            <a:ext cx="1440000" cy="1440160"/>
          </a:xfrm>
        </p:spPr>
        <p:txBody>
          <a:bodyPr/>
          <a:lstStyle>
            <a:lvl1pPr marL="0" indent="0">
              <a:buFontTx/>
              <a:buNone/>
              <a:defRPr/>
            </a:lvl1pPr>
          </a:lstStyle>
          <a:p>
            <a:pPr lvl="0"/>
            <a:r>
              <a:rPr lang="ja-JP" altLang="en-US" noProof="0"/>
              <a:t>図を追加</a:t>
            </a:r>
            <a:endParaRPr lang="ja-JP" altLang="en-US" noProof="0" dirty="0"/>
          </a:p>
        </p:txBody>
      </p:sp>
      <p:sp>
        <p:nvSpPr>
          <p:cNvPr id="53" name="図プレースホルダー 7"/>
          <p:cNvSpPr>
            <a:spLocks noGrp="1"/>
          </p:cNvSpPr>
          <p:nvPr>
            <p:ph type="pic" sz="quarter" idx="65"/>
          </p:nvPr>
        </p:nvSpPr>
        <p:spPr>
          <a:xfrm>
            <a:off x="4943871" y="4077072"/>
            <a:ext cx="1440000" cy="1440160"/>
          </a:xfrm>
        </p:spPr>
        <p:txBody>
          <a:bodyPr/>
          <a:lstStyle>
            <a:lvl1pPr marL="0" indent="0">
              <a:buFontTx/>
              <a:buNone/>
              <a:defRPr/>
            </a:lvl1pPr>
          </a:lstStyle>
          <a:p>
            <a:pPr lvl="0"/>
            <a:r>
              <a:rPr lang="ja-JP" altLang="en-US" noProof="0"/>
              <a:t>図を追加</a:t>
            </a:r>
            <a:endParaRPr lang="ja-JP" altLang="en-US" noProof="0" dirty="0"/>
          </a:p>
        </p:txBody>
      </p:sp>
      <p:sp>
        <p:nvSpPr>
          <p:cNvPr id="54" name="テキスト プレースホルダー 13"/>
          <p:cNvSpPr>
            <a:spLocks noGrp="1"/>
          </p:cNvSpPr>
          <p:nvPr>
            <p:ph type="body" sz="quarter" idx="66" hasCustomPrompt="1"/>
          </p:nvPr>
        </p:nvSpPr>
        <p:spPr>
          <a:xfrm>
            <a:off x="4944739" y="2874624"/>
            <a:ext cx="2746299" cy="288032"/>
          </a:xfrm>
        </p:spPr>
        <p:txBody>
          <a:bodyPr/>
          <a:lstStyle>
            <a:lvl1pPr marL="0" indent="0">
              <a:buFontTx/>
              <a:buNone/>
              <a:defRPr sz="1400" b="1" spc="0" baseline="0">
                <a:solidFill>
                  <a:srgbClr val="14375B"/>
                </a:solidFill>
                <a:latin typeface="メイリオ" panose="020B0604030504040204" pitchFamily="50" charset="-128"/>
              </a:defRPr>
            </a:lvl1pPr>
            <a:lvl2pPr marL="0" indent="0">
              <a:spcBef>
                <a:spcPts val="0"/>
              </a:spcBef>
              <a:buFontTx/>
              <a:buNone/>
              <a:defRPr sz="2000" baseline="0">
                <a:solidFill>
                  <a:srgbClr val="606060"/>
                </a:solidFill>
                <a:latin typeface="メイリオ" panose="020B0604030504040204" pitchFamily="50" charset="-128"/>
              </a:defRPr>
            </a:lvl2pPr>
            <a:lvl3pPr marL="0" indent="0">
              <a:spcBef>
                <a:spcPts val="0"/>
              </a:spcBef>
              <a:buFontTx/>
              <a:buNone/>
              <a:defRPr sz="2000" baseline="0">
                <a:solidFill>
                  <a:srgbClr val="606060"/>
                </a:solidFill>
                <a:latin typeface="メイリオ" panose="020B0604030504040204" pitchFamily="50" charset="-128"/>
              </a:defRPr>
            </a:lvl3pPr>
            <a:lvl4pPr marL="0" indent="0">
              <a:spcBef>
                <a:spcPts val="0"/>
              </a:spcBef>
              <a:buFontTx/>
              <a:buNone/>
              <a:defRPr sz="2000" baseline="0">
                <a:solidFill>
                  <a:srgbClr val="606060"/>
                </a:solidFill>
                <a:latin typeface="メイリオ" panose="020B0604030504040204" pitchFamily="50" charset="-128"/>
              </a:defRPr>
            </a:lvl4pPr>
            <a:lvl5pPr marL="0" indent="0">
              <a:spcBef>
                <a:spcPts val="0"/>
              </a:spcBef>
              <a:buFontTx/>
              <a:buNone/>
              <a:defRPr sz="2000" baseline="0">
                <a:solidFill>
                  <a:srgbClr val="606060"/>
                </a:solidFill>
                <a:latin typeface="メイリオ" panose="020B0604030504040204" pitchFamily="50" charset="-128"/>
              </a:defRPr>
            </a:lvl5pPr>
          </a:lstStyle>
          <a:p>
            <a:pPr lvl="0"/>
            <a:r>
              <a:rPr lang="ja-JP" altLang="en-US" dirty="0"/>
              <a:t>苗字 名前</a:t>
            </a:r>
          </a:p>
        </p:txBody>
      </p:sp>
      <p:sp>
        <p:nvSpPr>
          <p:cNvPr id="55" name="テキスト プレースホルダー 13"/>
          <p:cNvSpPr>
            <a:spLocks noGrp="1"/>
          </p:cNvSpPr>
          <p:nvPr>
            <p:ph type="body" sz="quarter" idx="67" hasCustomPrompt="1"/>
          </p:nvPr>
        </p:nvSpPr>
        <p:spPr>
          <a:xfrm>
            <a:off x="4943655" y="3112336"/>
            <a:ext cx="2747382" cy="266344"/>
          </a:xfrm>
        </p:spPr>
        <p:txBody>
          <a:bodyPr/>
          <a:lstStyle>
            <a:lvl1pPr marL="0" indent="0">
              <a:buFontTx/>
              <a:buNone/>
              <a:defRPr sz="1000" b="1"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ja-JP" altLang="en-US" dirty="0"/>
              <a:t>肩書</a:t>
            </a:r>
          </a:p>
        </p:txBody>
      </p:sp>
      <p:sp>
        <p:nvSpPr>
          <p:cNvPr id="56" name="テキスト プレースホルダー 13"/>
          <p:cNvSpPr>
            <a:spLocks noGrp="1"/>
          </p:cNvSpPr>
          <p:nvPr>
            <p:ph type="body" sz="quarter" idx="68" hasCustomPrompt="1"/>
          </p:nvPr>
        </p:nvSpPr>
        <p:spPr>
          <a:xfrm>
            <a:off x="4943655" y="3306672"/>
            <a:ext cx="2747382" cy="482368"/>
          </a:xfrm>
        </p:spPr>
        <p:txBody>
          <a:bodyPr/>
          <a:lstStyle>
            <a:lvl1pPr marL="0" indent="0">
              <a:buFontTx/>
              <a:buNone/>
              <a:tabLst>
                <a:tab pos="266700" algn="l"/>
              </a:tabLst>
              <a:defRPr sz="800" b="0"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en-US" altLang="ja-JP" dirty="0"/>
              <a:t>Abcdefg.hijk@amt-law.com</a:t>
            </a:r>
          </a:p>
          <a:p>
            <a:pPr lvl="0"/>
            <a:r>
              <a:rPr lang="en-US" altLang="ja-JP" dirty="0"/>
              <a:t>Tel:	03-6775-1***</a:t>
            </a:r>
          </a:p>
          <a:p>
            <a:pPr lvl="0"/>
            <a:r>
              <a:rPr lang="en-US" altLang="ja-JP" dirty="0"/>
              <a:t>Fax: 03-6775-2***</a:t>
            </a:r>
          </a:p>
          <a:p>
            <a:pPr lvl="0"/>
            <a:endParaRPr lang="ja-JP" altLang="en-US" dirty="0"/>
          </a:p>
        </p:txBody>
      </p:sp>
      <p:sp>
        <p:nvSpPr>
          <p:cNvPr id="57" name="テキスト プレースホルダー 13"/>
          <p:cNvSpPr>
            <a:spLocks noGrp="1"/>
          </p:cNvSpPr>
          <p:nvPr>
            <p:ph type="body" sz="quarter" idx="69" hasCustomPrompt="1"/>
          </p:nvPr>
        </p:nvSpPr>
        <p:spPr>
          <a:xfrm>
            <a:off x="4944739" y="5610928"/>
            <a:ext cx="2746299" cy="288032"/>
          </a:xfrm>
        </p:spPr>
        <p:txBody>
          <a:bodyPr/>
          <a:lstStyle>
            <a:lvl1pPr marL="0" indent="0">
              <a:buFontTx/>
              <a:buNone/>
              <a:defRPr sz="1400" b="1" spc="0" baseline="0">
                <a:solidFill>
                  <a:srgbClr val="14375B"/>
                </a:solidFill>
                <a:latin typeface="メイリオ" panose="020B0604030504040204" pitchFamily="50" charset="-128"/>
              </a:defRPr>
            </a:lvl1pPr>
            <a:lvl2pPr marL="0" indent="0">
              <a:spcBef>
                <a:spcPts val="0"/>
              </a:spcBef>
              <a:buFontTx/>
              <a:buNone/>
              <a:defRPr sz="2000" baseline="0">
                <a:solidFill>
                  <a:srgbClr val="606060"/>
                </a:solidFill>
                <a:latin typeface="メイリオ" panose="020B0604030504040204" pitchFamily="50" charset="-128"/>
              </a:defRPr>
            </a:lvl2pPr>
            <a:lvl3pPr marL="0" indent="0">
              <a:spcBef>
                <a:spcPts val="0"/>
              </a:spcBef>
              <a:buFontTx/>
              <a:buNone/>
              <a:defRPr sz="2000" baseline="0">
                <a:solidFill>
                  <a:srgbClr val="606060"/>
                </a:solidFill>
                <a:latin typeface="メイリオ" panose="020B0604030504040204" pitchFamily="50" charset="-128"/>
              </a:defRPr>
            </a:lvl3pPr>
            <a:lvl4pPr marL="0" indent="0">
              <a:spcBef>
                <a:spcPts val="0"/>
              </a:spcBef>
              <a:buFontTx/>
              <a:buNone/>
              <a:defRPr sz="2000" baseline="0">
                <a:solidFill>
                  <a:srgbClr val="606060"/>
                </a:solidFill>
                <a:latin typeface="メイリオ" panose="020B0604030504040204" pitchFamily="50" charset="-128"/>
              </a:defRPr>
            </a:lvl4pPr>
            <a:lvl5pPr marL="0" indent="0">
              <a:spcBef>
                <a:spcPts val="0"/>
              </a:spcBef>
              <a:buFontTx/>
              <a:buNone/>
              <a:defRPr sz="2000" baseline="0">
                <a:solidFill>
                  <a:srgbClr val="606060"/>
                </a:solidFill>
                <a:latin typeface="メイリオ" panose="020B0604030504040204" pitchFamily="50" charset="-128"/>
              </a:defRPr>
            </a:lvl5pPr>
          </a:lstStyle>
          <a:p>
            <a:pPr lvl="0"/>
            <a:r>
              <a:rPr lang="ja-JP" altLang="en-US" dirty="0"/>
              <a:t>苗字 名前</a:t>
            </a:r>
          </a:p>
        </p:txBody>
      </p:sp>
      <p:sp>
        <p:nvSpPr>
          <p:cNvPr id="58" name="テキスト プレースホルダー 13"/>
          <p:cNvSpPr>
            <a:spLocks noGrp="1"/>
          </p:cNvSpPr>
          <p:nvPr>
            <p:ph type="body" sz="quarter" idx="70" hasCustomPrompt="1"/>
          </p:nvPr>
        </p:nvSpPr>
        <p:spPr>
          <a:xfrm>
            <a:off x="4943655" y="5848640"/>
            <a:ext cx="2747382" cy="266344"/>
          </a:xfrm>
        </p:spPr>
        <p:txBody>
          <a:bodyPr/>
          <a:lstStyle>
            <a:lvl1pPr marL="0" indent="0">
              <a:buFontTx/>
              <a:buNone/>
              <a:defRPr sz="1000" b="1"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ja-JP" altLang="en-US" dirty="0"/>
              <a:t>肩書</a:t>
            </a:r>
          </a:p>
        </p:txBody>
      </p:sp>
      <p:sp>
        <p:nvSpPr>
          <p:cNvPr id="59" name="テキスト プレースホルダー 13"/>
          <p:cNvSpPr>
            <a:spLocks noGrp="1"/>
          </p:cNvSpPr>
          <p:nvPr>
            <p:ph type="body" sz="quarter" idx="71" hasCustomPrompt="1"/>
          </p:nvPr>
        </p:nvSpPr>
        <p:spPr>
          <a:xfrm>
            <a:off x="4943655" y="6042976"/>
            <a:ext cx="2747382" cy="482368"/>
          </a:xfrm>
        </p:spPr>
        <p:txBody>
          <a:bodyPr/>
          <a:lstStyle>
            <a:lvl1pPr marL="0" indent="0">
              <a:buFontTx/>
              <a:buNone/>
              <a:tabLst>
                <a:tab pos="266700" algn="l"/>
              </a:tabLst>
              <a:defRPr sz="800" b="0"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en-US" altLang="ja-JP" dirty="0"/>
              <a:t>Abcdefg.hijk@amt-law.com</a:t>
            </a:r>
          </a:p>
          <a:p>
            <a:pPr lvl="0"/>
            <a:r>
              <a:rPr lang="en-US" altLang="ja-JP" dirty="0"/>
              <a:t>Tel:	03-6775-1***</a:t>
            </a:r>
          </a:p>
          <a:p>
            <a:pPr lvl="0"/>
            <a:r>
              <a:rPr lang="en-US" altLang="ja-JP" dirty="0"/>
              <a:t>Fax: 03-6775-2***</a:t>
            </a:r>
          </a:p>
          <a:p>
            <a:pPr lvl="0"/>
            <a:endParaRPr lang="ja-JP" altLang="en-US" dirty="0"/>
          </a:p>
        </p:txBody>
      </p:sp>
      <p:sp>
        <p:nvSpPr>
          <p:cNvPr id="68" name="図プレースホルダー 7"/>
          <p:cNvSpPr>
            <a:spLocks noGrp="1"/>
          </p:cNvSpPr>
          <p:nvPr>
            <p:ph type="pic" sz="quarter" idx="72"/>
          </p:nvPr>
        </p:nvSpPr>
        <p:spPr>
          <a:xfrm>
            <a:off x="9020848" y="1340768"/>
            <a:ext cx="1440000" cy="1440160"/>
          </a:xfrm>
        </p:spPr>
        <p:txBody>
          <a:bodyPr/>
          <a:lstStyle>
            <a:lvl1pPr marL="0" indent="0">
              <a:buFontTx/>
              <a:buNone/>
              <a:defRPr/>
            </a:lvl1pPr>
          </a:lstStyle>
          <a:p>
            <a:pPr lvl="0"/>
            <a:r>
              <a:rPr lang="ja-JP" altLang="en-US" noProof="0"/>
              <a:t>図を追加</a:t>
            </a:r>
            <a:endParaRPr lang="ja-JP" altLang="en-US" noProof="0" dirty="0"/>
          </a:p>
        </p:txBody>
      </p:sp>
      <p:sp>
        <p:nvSpPr>
          <p:cNvPr id="69" name="図プレースホルダー 7"/>
          <p:cNvSpPr>
            <a:spLocks noGrp="1"/>
          </p:cNvSpPr>
          <p:nvPr>
            <p:ph type="pic" sz="quarter" idx="73"/>
          </p:nvPr>
        </p:nvSpPr>
        <p:spPr>
          <a:xfrm>
            <a:off x="9020848" y="4077072"/>
            <a:ext cx="1440000" cy="1440160"/>
          </a:xfrm>
        </p:spPr>
        <p:txBody>
          <a:bodyPr/>
          <a:lstStyle>
            <a:lvl1pPr marL="0" indent="0">
              <a:buFontTx/>
              <a:buNone/>
              <a:defRPr/>
            </a:lvl1pPr>
          </a:lstStyle>
          <a:p>
            <a:pPr lvl="0"/>
            <a:r>
              <a:rPr lang="ja-JP" altLang="en-US" noProof="0"/>
              <a:t>図を追加</a:t>
            </a:r>
            <a:endParaRPr lang="ja-JP" altLang="en-US" noProof="0" dirty="0"/>
          </a:p>
        </p:txBody>
      </p:sp>
      <p:sp>
        <p:nvSpPr>
          <p:cNvPr id="70" name="テキスト プレースホルダー 13"/>
          <p:cNvSpPr>
            <a:spLocks noGrp="1"/>
          </p:cNvSpPr>
          <p:nvPr>
            <p:ph type="body" sz="quarter" idx="74" hasCustomPrompt="1"/>
          </p:nvPr>
        </p:nvSpPr>
        <p:spPr>
          <a:xfrm>
            <a:off x="9021716" y="2874624"/>
            <a:ext cx="2746299" cy="288032"/>
          </a:xfrm>
        </p:spPr>
        <p:txBody>
          <a:bodyPr/>
          <a:lstStyle>
            <a:lvl1pPr marL="0" indent="0">
              <a:buFontTx/>
              <a:buNone/>
              <a:defRPr sz="1400" b="1" spc="0" baseline="0">
                <a:solidFill>
                  <a:srgbClr val="14375B"/>
                </a:solidFill>
                <a:latin typeface="メイリオ" panose="020B0604030504040204" pitchFamily="50" charset="-128"/>
              </a:defRPr>
            </a:lvl1pPr>
            <a:lvl2pPr marL="0" indent="0">
              <a:spcBef>
                <a:spcPts val="0"/>
              </a:spcBef>
              <a:buFontTx/>
              <a:buNone/>
              <a:defRPr sz="2000" baseline="0">
                <a:solidFill>
                  <a:srgbClr val="606060"/>
                </a:solidFill>
                <a:latin typeface="メイリオ" panose="020B0604030504040204" pitchFamily="50" charset="-128"/>
              </a:defRPr>
            </a:lvl2pPr>
            <a:lvl3pPr marL="0" indent="0">
              <a:spcBef>
                <a:spcPts val="0"/>
              </a:spcBef>
              <a:buFontTx/>
              <a:buNone/>
              <a:defRPr sz="2000" baseline="0">
                <a:solidFill>
                  <a:srgbClr val="606060"/>
                </a:solidFill>
                <a:latin typeface="メイリオ" panose="020B0604030504040204" pitchFamily="50" charset="-128"/>
              </a:defRPr>
            </a:lvl3pPr>
            <a:lvl4pPr marL="0" indent="0">
              <a:spcBef>
                <a:spcPts val="0"/>
              </a:spcBef>
              <a:buFontTx/>
              <a:buNone/>
              <a:defRPr sz="2000" baseline="0">
                <a:solidFill>
                  <a:srgbClr val="606060"/>
                </a:solidFill>
                <a:latin typeface="メイリオ" panose="020B0604030504040204" pitchFamily="50" charset="-128"/>
              </a:defRPr>
            </a:lvl4pPr>
            <a:lvl5pPr marL="0" indent="0">
              <a:spcBef>
                <a:spcPts val="0"/>
              </a:spcBef>
              <a:buFontTx/>
              <a:buNone/>
              <a:defRPr sz="2000" baseline="0">
                <a:solidFill>
                  <a:srgbClr val="606060"/>
                </a:solidFill>
                <a:latin typeface="メイリオ" panose="020B0604030504040204" pitchFamily="50" charset="-128"/>
              </a:defRPr>
            </a:lvl5pPr>
          </a:lstStyle>
          <a:p>
            <a:pPr lvl="0"/>
            <a:r>
              <a:rPr lang="ja-JP" altLang="en-US" dirty="0"/>
              <a:t>苗字 名前</a:t>
            </a:r>
          </a:p>
        </p:txBody>
      </p:sp>
      <p:sp>
        <p:nvSpPr>
          <p:cNvPr id="71" name="テキスト プレースホルダー 13"/>
          <p:cNvSpPr>
            <a:spLocks noGrp="1"/>
          </p:cNvSpPr>
          <p:nvPr>
            <p:ph type="body" sz="quarter" idx="75" hasCustomPrompt="1"/>
          </p:nvPr>
        </p:nvSpPr>
        <p:spPr>
          <a:xfrm>
            <a:off x="9020633" y="3112336"/>
            <a:ext cx="2747382" cy="266344"/>
          </a:xfrm>
        </p:spPr>
        <p:txBody>
          <a:bodyPr/>
          <a:lstStyle>
            <a:lvl1pPr marL="0" indent="0">
              <a:buFontTx/>
              <a:buNone/>
              <a:defRPr sz="1000" b="1"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ja-JP" altLang="en-US" dirty="0"/>
              <a:t>肩書</a:t>
            </a:r>
          </a:p>
        </p:txBody>
      </p:sp>
      <p:sp>
        <p:nvSpPr>
          <p:cNvPr id="72" name="テキスト プレースホルダー 13"/>
          <p:cNvSpPr>
            <a:spLocks noGrp="1"/>
          </p:cNvSpPr>
          <p:nvPr>
            <p:ph type="body" sz="quarter" idx="76" hasCustomPrompt="1"/>
          </p:nvPr>
        </p:nvSpPr>
        <p:spPr>
          <a:xfrm>
            <a:off x="9020633" y="3306672"/>
            <a:ext cx="2747382" cy="482368"/>
          </a:xfrm>
        </p:spPr>
        <p:txBody>
          <a:bodyPr/>
          <a:lstStyle>
            <a:lvl1pPr marL="0" indent="0">
              <a:buFontTx/>
              <a:buNone/>
              <a:tabLst>
                <a:tab pos="266700" algn="l"/>
              </a:tabLst>
              <a:defRPr sz="800" b="0"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en-US" altLang="ja-JP" dirty="0"/>
              <a:t>Abcdefg.hijk@amt-law.com</a:t>
            </a:r>
          </a:p>
          <a:p>
            <a:pPr lvl="0"/>
            <a:r>
              <a:rPr lang="en-US" altLang="ja-JP" dirty="0"/>
              <a:t>Tel:	03-6775-1***</a:t>
            </a:r>
          </a:p>
          <a:p>
            <a:pPr lvl="0"/>
            <a:r>
              <a:rPr lang="en-US" altLang="ja-JP" dirty="0"/>
              <a:t>Fax: 03-6775-2***</a:t>
            </a:r>
          </a:p>
          <a:p>
            <a:pPr lvl="0"/>
            <a:endParaRPr lang="ja-JP" altLang="en-US" dirty="0"/>
          </a:p>
        </p:txBody>
      </p:sp>
      <p:sp>
        <p:nvSpPr>
          <p:cNvPr id="73" name="テキスト プレースホルダー 13"/>
          <p:cNvSpPr>
            <a:spLocks noGrp="1"/>
          </p:cNvSpPr>
          <p:nvPr>
            <p:ph type="body" sz="quarter" idx="77" hasCustomPrompt="1"/>
          </p:nvPr>
        </p:nvSpPr>
        <p:spPr>
          <a:xfrm>
            <a:off x="9021716" y="5610928"/>
            <a:ext cx="2746299" cy="288032"/>
          </a:xfrm>
        </p:spPr>
        <p:txBody>
          <a:bodyPr/>
          <a:lstStyle>
            <a:lvl1pPr marL="0" indent="0">
              <a:buFontTx/>
              <a:buNone/>
              <a:defRPr sz="1400" b="1" spc="0" baseline="0">
                <a:solidFill>
                  <a:srgbClr val="14375B"/>
                </a:solidFill>
                <a:latin typeface="メイリオ" panose="020B0604030504040204" pitchFamily="50" charset="-128"/>
              </a:defRPr>
            </a:lvl1pPr>
            <a:lvl2pPr marL="0" indent="0">
              <a:spcBef>
                <a:spcPts val="0"/>
              </a:spcBef>
              <a:buFontTx/>
              <a:buNone/>
              <a:defRPr sz="2000" baseline="0">
                <a:solidFill>
                  <a:srgbClr val="606060"/>
                </a:solidFill>
                <a:latin typeface="メイリオ" panose="020B0604030504040204" pitchFamily="50" charset="-128"/>
              </a:defRPr>
            </a:lvl2pPr>
            <a:lvl3pPr marL="0" indent="0">
              <a:spcBef>
                <a:spcPts val="0"/>
              </a:spcBef>
              <a:buFontTx/>
              <a:buNone/>
              <a:defRPr sz="2000" baseline="0">
                <a:solidFill>
                  <a:srgbClr val="606060"/>
                </a:solidFill>
                <a:latin typeface="メイリオ" panose="020B0604030504040204" pitchFamily="50" charset="-128"/>
              </a:defRPr>
            </a:lvl3pPr>
            <a:lvl4pPr marL="0" indent="0">
              <a:spcBef>
                <a:spcPts val="0"/>
              </a:spcBef>
              <a:buFontTx/>
              <a:buNone/>
              <a:defRPr sz="2000" baseline="0">
                <a:solidFill>
                  <a:srgbClr val="606060"/>
                </a:solidFill>
                <a:latin typeface="メイリオ" panose="020B0604030504040204" pitchFamily="50" charset="-128"/>
              </a:defRPr>
            </a:lvl4pPr>
            <a:lvl5pPr marL="0" indent="0">
              <a:spcBef>
                <a:spcPts val="0"/>
              </a:spcBef>
              <a:buFontTx/>
              <a:buNone/>
              <a:defRPr sz="2000" baseline="0">
                <a:solidFill>
                  <a:srgbClr val="606060"/>
                </a:solidFill>
                <a:latin typeface="メイリオ" panose="020B0604030504040204" pitchFamily="50" charset="-128"/>
              </a:defRPr>
            </a:lvl5pPr>
          </a:lstStyle>
          <a:p>
            <a:pPr lvl="0"/>
            <a:r>
              <a:rPr lang="ja-JP" altLang="en-US" dirty="0"/>
              <a:t>苗字 名前</a:t>
            </a:r>
          </a:p>
        </p:txBody>
      </p:sp>
      <p:sp>
        <p:nvSpPr>
          <p:cNvPr id="74" name="テキスト プレースホルダー 13"/>
          <p:cNvSpPr>
            <a:spLocks noGrp="1"/>
          </p:cNvSpPr>
          <p:nvPr>
            <p:ph type="body" sz="quarter" idx="78" hasCustomPrompt="1"/>
          </p:nvPr>
        </p:nvSpPr>
        <p:spPr>
          <a:xfrm>
            <a:off x="9020633" y="5848640"/>
            <a:ext cx="2747382" cy="266344"/>
          </a:xfrm>
        </p:spPr>
        <p:txBody>
          <a:bodyPr/>
          <a:lstStyle>
            <a:lvl1pPr marL="0" indent="0">
              <a:buFontTx/>
              <a:buNone/>
              <a:defRPr sz="1000" b="1"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ja-JP" altLang="en-US" dirty="0"/>
              <a:t>肩書</a:t>
            </a:r>
          </a:p>
        </p:txBody>
      </p:sp>
      <p:sp>
        <p:nvSpPr>
          <p:cNvPr id="75" name="テキスト プレースホルダー 13"/>
          <p:cNvSpPr>
            <a:spLocks noGrp="1"/>
          </p:cNvSpPr>
          <p:nvPr>
            <p:ph type="body" sz="quarter" idx="79" hasCustomPrompt="1"/>
          </p:nvPr>
        </p:nvSpPr>
        <p:spPr>
          <a:xfrm>
            <a:off x="9020633" y="6042976"/>
            <a:ext cx="2747382" cy="482368"/>
          </a:xfrm>
        </p:spPr>
        <p:txBody>
          <a:bodyPr/>
          <a:lstStyle>
            <a:lvl1pPr marL="0" indent="0">
              <a:buFontTx/>
              <a:buNone/>
              <a:tabLst>
                <a:tab pos="266700" algn="l"/>
              </a:tabLst>
              <a:defRPr sz="800" b="0"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en-US" altLang="ja-JP" dirty="0"/>
              <a:t>Abcdefg.hijk@amt-law.com</a:t>
            </a:r>
          </a:p>
          <a:p>
            <a:pPr lvl="0"/>
            <a:r>
              <a:rPr lang="en-US" altLang="ja-JP" dirty="0"/>
              <a:t>Tel:	03-6775-1***</a:t>
            </a:r>
          </a:p>
          <a:p>
            <a:pPr lvl="0"/>
            <a:r>
              <a:rPr lang="en-US" altLang="ja-JP" dirty="0"/>
              <a:t>Fax: 03-6775-2***</a:t>
            </a:r>
          </a:p>
          <a:p>
            <a:pPr lvl="0"/>
            <a:endParaRPr lang="ja-JP" altLang="en-US" dirty="0"/>
          </a:p>
        </p:txBody>
      </p:sp>
      <p:sp>
        <p:nvSpPr>
          <p:cNvPr id="28" name="スライド番号プレースホルダー 1"/>
          <p:cNvSpPr>
            <a:spLocks noGrp="1"/>
          </p:cNvSpPr>
          <p:nvPr>
            <p:ph type="sldNum" sz="quarter" idx="4"/>
          </p:nvPr>
        </p:nvSpPr>
        <p:spPr>
          <a:xfrm>
            <a:off x="11324987" y="6597352"/>
            <a:ext cx="886154" cy="252000"/>
          </a:xfrm>
          <a:prstGeom prst="rect">
            <a:avLst/>
          </a:prstGeom>
        </p:spPr>
        <p:txBody>
          <a:bodyPr vert="horz" lIns="91440" tIns="45720" rIns="91440" bIns="45720" rtlCol="0" anchor="ctr"/>
          <a:lstStyle>
            <a:lvl1pPr algn="r">
              <a:defRPr sz="1400" b="1" baseline="0">
                <a:solidFill>
                  <a:srgbClr val="000000"/>
                </a:solidFill>
                <a:latin typeface="メイリオ" panose="020B0604030504040204" pitchFamily="50" charset="-128"/>
                <a:ea typeface="Meiryo UI" panose="020B0604030504040204" pitchFamily="50" charset="-128"/>
                <a:cs typeface="Meiryo UI" panose="020B0604030504040204" pitchFamily="50" charset="-128"/>
              </a:defRPr>
            </a:lvl1pPr>
          </a:lstStyle>
          <a:p>
            <a:fld id="{BB91BFDD-C400-4527-A122-182C6B5EB05D}" type="slidenum">
              <a:rPr lang="ja-JP" altLang="en-US" smtClean="0"/>
              <a:pPr/>
              <a:t>‹#›</a:t>
            </a:fld>
            <a:endParaRPr lang="ja-JP" altLang="en-US" dirty="0"/>
          </a:p>
        </p:txBody>
      </p:sp>
    </p:spTree>
    <p:extLst>
      <p:ext uri="{BB962C8B-B14F-4D97-AF65-F5344CB8AC3E}">
        <p14:creationId xmlns:p14="http://schemas.microsoft.com/office/powerpoint/2010/main" val="250925823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プロフ_8人">
    <p:spTree>
      <p:nvGrpSpPr>
        <p:cNvPr id="1" name=""/>
        <p:cNvGrpSpPr/>
        <p:nvPr/>
      </p:nvGrpSpPr>
      <p:grpSpPr>
        <a:xfrm>
          <a:off x="0" y="0"/>
          <a:ext cx="0" cy="0"/>
          <a:chOff x="0" y="0"/>
          <a:chExt cx="0" cy="0"/>
        </a:xfrm>
      </p:grpSpPr>
      <p:sp>
        <p:nvSpPr>
          <p:cNvPr id="8" name="図プレースホルダー 7"/>
          <p:cNvSpPr>
            <a:spLocks noGrp="1"/>
          </p:cNvSpPr>
          <p:nvPr>
            <p:ph type="pic" sz="quarter" idx="12"/>
          </p:nvPr>
        </p:nvSpPr>
        <p:spPr>
          <a:xfrm>
            <a:off x="778701" y="1340768"/>
            <a:ext cx="1440000" cy="1440160"/>
          </a:xfrm>
        </p:spPr>
        <p:txBody>
          <a:bodyPr/>
          <a:lstStyle>
            <a:lvl1pPr marL="0" indent="0">
              <a:buFontTx/>
              <a:buNone/>
              <a:defRPr/>
            </a:lvl1pPr>
          </a:lstStyle>
          <a:p>
            <a:pPr lvl="0"/>
            <a:r>
              <a:rPr lang="ja-JP" altLang="en-US" noProof="0"/>
              <a:t>図を追加</a:t>
            </a:r>
            <a:endParaRPr lang="ja-JP" altLang="en-US" noProof="0" dirty="0"/>
          </a:p>
        </p:txBody>
      </p:sp>
      <p:sp>
        <p:nvSpPr>
          <p:cNvPr id="14" name="テキスト プレースホルダー 13"/>
          <p:cNvSpPr>
            <a:spLocks noGrp="1"/>
          </p:cNvSpPr>
          <p:nvPr>
            <p:ph type="body" sz="quarter" idx="15" hasCustomPrompt="1"/>
          </p:nvPr>
        </p:nvSpPr>
        <p:spPr>
          <a:xfrm>
            <a:off x="779569" y="2874624"/>
            <a:ext cx="2746299" cy="288032"/>
          </a:xfrm>
        </p:spPr>
        <p:txBody>
          <a:bodyPr/>
          <a:lstStyle>
            <a:lvl1pPr marL="0" indent="0">
              <a:buFontTx/>
              <a:buNone/>
              <a:defRPr sz="1400" b="1" spc="0" baseline="0">
                <a:solidFill>
                  <a:srgbClr val="14375B"/>
                </a:solidFill>
                <a:latin typeface="メイリオ" panose="020B0604030504040204" pitchFamily="50" charset="-128"/>
              </a:defRPr>
            </a:lvl1pPr>
            <a:lvl2pPr marL="0" indent="0">
              <a:spcBef>
                <a:spcPts val="0"/>
              </a:spcBef>
              <a:buFontTx/>
              <a:buNone/>
              <a:defRPr sz="2000" baseline="0">
                <a:solidFill>
                  <a:srgbClr val="606060"/>
                </a:solidFill>
                <a:latin typeface="メイリオ" panose="020B0604030504040204" pitchFamily="50" charset="-128"/>
              </a:defRPr>
            </a:lvl2pPr>
            <a:lvl3pPr marL="0" indent="0">
              <a:spcBef>
                <a:spcPts val="0"/>
              </a:spcBef>
              <a:buFontTx/>
              <a:buNone/>
              <a:defRPr sz="2000" baseline="0">
                <a:solidFill>
                  <a:srgbClr val="606060"/>
                </a:solidFill>
                <a:latin typeface="メイリオ" panose="020B0604030504040204" pitchFamily="50" charset="-128"/>
              </a:defRPr>
            </a:lvl3pPr>
            <a:lvl4pPr marL="0" indent="0">
              <a:spcBef>
                <a:spcPts val="0"/>
              </a:spcBef>
              <a:buFontTx/>
              <a:buNone/>
              <a:defRPr sz="2000" baseline="0">
                <a:solidFill>
                  <a:srgbClr val="606060"/>
                </a:solidFill>
                <a:latin typeface="メイリオ" panose="020B0604030504040204" pitchFamily="50" charset="-128"/>
              </a:defRPr>
            </a:lvl4pPr>
            <a:lvl5pPr marL="0" indent="0">
              <a:spcBef>
                <a:spcPts val="0"/>
              </a:spcBef>
              <a:buFontTx/>
              <a:buNone/>
              <a:defRPr sz="2000" baseline="0">
                <a:solidFill>
                  <a:srgbClr val="606060"/>
                </a:solidFill>
                <a:latin typeface="メイリオ" panose="020B0604030504040204" pitchFamily="50" charset="-128"/>
              </a:defRPr>
            </a:lvl5pPr>
          </a:lstStyle>
          <a:p>
            <a:pPr lvl="0"/>
            <a:r>
              <a:rPr lang="ja-JP" altLang="en-US" dirty="0"/>
              <a:t>苗字 名前</a:t>
            </a:r>
          </a:p>
        </p:txBody>
      </p:sp>
      <p:sp>
        <p:nvSpPr>
          <p:cNvPr id="15" name="テキスト プレースホルダー 13"/>
          <p:cNvSpPr>
            <a:spLocks noGrp="1"/>
          </p:cNvSpPr>
          <p:nvPr>
            <p:ph type="body" sz="quarter" idx="16" hasCustomPrompt="1"/>
          </p:nvPr>
        </p:nvSpPr>
        <p:spPr>
          <a:xfrm>
            <a:off x="778486" y="3112336"/>
            <a:ext cx="2747382" cy="266344"/>
          </a:xfrm>
        </p:spPr>
        <p:txBody>
          <a:bodyPr/>
          <a:lstStyle>
            <a:lvl1pPr marL="0" indent="0">
              <a:buFontTx/>
              <a:buNone/>
              <a:defRPr sz="1000" b="1"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ja-JP" altLang="en-US" dirty="0"/>
              <a:t>肩書</a:t>
            </a:r>
          </a:p>
        </p:txBody>
      </p:sp>
      <p:sp>
        <p:nvSpPr>
          <p:cNvPr id="3" name="タイトル 2"/>
          <p:cNvSpPr>
            <a:spLocks noGrp="1"/>
          </p:cNvSpPr>
          <p:nvPr>
            <p:ph type="title" hasCustomPrompt="1"/>
          </p:nvPr>
        </p:nvSpPr>
        <p:spPr/>
        <p:txBody>
          <a:bodyPr/>
          <a:lstStyle>
            <a:lvl1pPr>
              <a:defRPr baseline="0">
                <a:latin typeface="メイリオ" panose="020B0604030504040204" pitchFamily="50" charset="-128"/>
              </a:defRPr>
            </a:lvl1pPr>
          </a:lstStyle>
          <a:p>
            <a:r>
              <a:rPr kumimoji="1" lang="ja-JP" altLang="en-US" dirty="0"/>
              <a:t>プロフ</a:t>
            </a:r>
            <a:r>
              <a:rPr kumimoji="1" lang="en-US" altLang="ja-JP" dirty="0"/>
              <a:t>8</a:t>
            </a:r>
            <a:r>
              <a:rPr kumimoji="1" lang="ja-JP" altLang="en-US" dirty="0"/>
              <a:t>名用</a:t>
            </a:r>
          </a:p>
        </p:txBody>
      </p:sp>
      <p:sp>
        <p:nvSpPr>
          <p:cNvPr id="9" name="図プレースホルダー 7"/>
          <p:cNvSpPr>
            <a:spLocks noGrp="1"/>
          </p:cNvSpPr>
          <p:nvPr>
            <p:ph type="pic" sz="quarter" idx="17"/>
          </p:nvPr>
        </p:nvSpPr>
        <p:spPr>
          <a:xfrm>
            <a:off x="3673792" y="1340768"/>
            <a:ext cx="1440000" cy="1440160"/>
          </a:xfrm>
        </p:spPr>
        <p:txBody>
          <a:bodyPr/>
          <a:lstStyle>
            <a:lvl1pPr marL="0" indent="0">
              <a:buFontTx/>
              <a:buNone/>
              <a:defRPr/>
            </a:lvl1pPr>
          </a:lstStyle>
          <a:p>
            <a:pPr lvl="0"/>
            <a:r>
              <a:rPr lang="ja-JP" altLang="en-US" noProof="0"/>
              <a:t>図を追加</a:t>
            </a:r>
            <a:endParaRPr lang="ja-JP" altLang="en-US" noProof="0" dirty="0"/>
          </a:p>
        </p:txBody>
      </p:sp>
      <p:sp>
        <p:nvSpPr>
          <p:cNvPr id="16" name="図プレースホルダー 7"/>
          <p:cNvSpPr>
            <a:spLocks noGrp="1"/>
          </p:cNvSpPr>
          <p:nvPr>
            <p:ph type="pic" sz="quarter" idx="20"/>
          </p:nvPr>
        </p:nvSpPr>
        <p:spPr>
          <a:xfrm>
            <a:off x="6568882" y="1340768"/>
            <a:ext cx="1440000" cy="1440160"/>
          </a:xfrm>
        </p:spPr>
        <p:txBody>
          <a:bodyPr/>
          <a:lstStyle>
            <a:lvl1pPr marL="0" indent="0">
              <a:buFontTx/>
              <a:buNone/>
              <a:defRPr/>
            </a:lvl1pPr>
          </a:lstStyle>
          <a:p>
            <a:pPr lvl="0"/>
            <a:r>
              <a:rPr lang="ja-JP" altLang="en-US" noProof="0"/>
              <a:t>図を追加</a:t>
            </a:r>
            <a:endParaRPr lang="ja-JP" altLang="en-US" noProof="0" dirty="0"/>
          </a:p>
        </p:txBody>
      </p:sp>
      <p:sp>
        <p:nvSpPr>
          <p:cNvPr id="18" name="図プレースホルダー 7"/>
          <p:cNvSpPr>
            <a:spLocks noGrp="1"/>
          </p:cNvSpPr>
          <p:nvPr>
            <p:ph type="pic" sz="quarter" idx="21"/>
          </p:nvPr>
        </p:nvSpPr>
        <p:spPr>
          <a:xfrm>
            <a:off x="9463974" y="1340768"/>
            <a:ext cx="1440000" cy="1440160"/>
          </a:xfrm>
        </p:spPr>
        <p:txBody>
          <a:bodyPr/>
          <a:lstStyle>
            <a:lvl1pPr marL="0" indent="0">
              <a:buFontTx/>
              <a:buNone/>
              <a:defRPr/>
            </a:lvl1pPr>
          </a:lstStyle>
          <a:p>
            <a:pPr lvl="0"/>
            <a:r>
              <a:rPr lang="ja-JP" altLang="en-US" noProof="0"/>
              <a:t>図を追加</a:t>
            </a:r>
            <a:endParaRPr lang="ja-JP" altLang="en-US" noProof="0" dirty="0"/>
          </a:p>
        </p:txBody>
      </p:sp>
      <p:sp>
        <p:nvSpPr>
          <p:cNvPr id="19" name="テキスト プレースホルダー 13"/>
          <p:cNvSpPr>
            <a:spLocks noGrp="1"/>
          </p:cNvSpPr>
          <p:nvPr>
            <p:ph type="body" sz="quarter" idx="22" hasCustomPrompt="1"/>
          </p:nvPr>
        </p:nvSpPr>
        <p:spPr>
          <a:xfrm>
            <a:off x="778486" y="3306672"/>
            <a:ext cx="2747382" cy="482368"/>
          </a:xfrm>
        </p:spPr>
        <p:txBody>
          <a:bodyPr/>
          <a:lstStyle>
            <a:lvl1pPr marL="0" indent="0">
              <a:buFontTx/>
              <a:buNone/>
              <a:tabLst>
                <a:tab pos="266700" algn="l"/>
              </a:tabLst>
              <a:defRPr sz="800" b="0"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en-US" altLang="ja-JP" dirty="0"/>
              <a:t>Abcdefg.hijk@amt-law.com</a:t>
            </a:r>
          </a:p>
          <a:p>
            <a:pPr lvl="0"/>
            <a:r>
              <a:rPr lang="en-US" altLang="ja-JP" dirty="0"/>
              <a:t>Tel:	03-6775-1***</a:t>
            </a:r>
          </a:p>
          <a:p>
            <a:pPr lvl="0"/>
            <a:r>
              <a:rPr lang="en-US" altLang="ja-JP" dirty="0"/>
              <a:t>Fax: 03-6775-2***</a:t>
            </a:r>
          </a:p>
          <a:p>
            <a:pPr lvl="0"/>
            <a:endParaRPr lang="ja-JP" altLang="en-US" dirty="0"/>
          </a:p>
        </p:txBody>
      </p:sp>
      <p:sp>
        <p:nvSpPr>
          <p:cNvPr id="51" name="テキスト プレースホルダー 13"/>
          <p:cNvSpPr>
            <a:spLocks noGrp="1"/>
          </p:cNvSpPr>
          <p:nvPr>
            <p:ph type="body" sz="quarter" idx="48" hasCustomPrompt="1"/>
          </p:nvPr>
        </p:nvSpPr>
        <p:spPr>
          <a:xfrm>
            <a:off x="3704202" y="2874624"/>
            <a:ext cx="2746299" cy="288032"/>
          </a:xfrm>
        </p:spPr>
        <p:txBody>
          <a:bodyPr/>
          <a:lstStyle>
            <a:lvl1pPr marL="0" indent="0">
              <a:buFontTx/>
              <a:buNone/>
              <a:defRPr sz="1400" b="1" spc="0" baseline="0">
                <a:solidFill>
                  <a:srgbClr val="14375B"/>
                </a:solidFill>
                <a:latin typeface="メイリオ" panose="020B0604030504040204" pitchFamily="50" charset="-128"/>
              </a:defRPr>
            </a:lvl1pPr>
            <a:lvl2pPr marL="0" indent="0">
              <a:spcBef>
                <a:spcPts val="0"/>
              </a:spcBef>
              <a:buFontTx/>
              <a:buNone/>
              <a:defRPr sz="2000" baseline="0">
                <a:solidFill>
                  <a:srgbClr val="606060"/>
                </a:solidFill>
                <a:latin typeface="メイリオ" panose="020B0604030504040204" pitchFamily="50" charset="-128"/>
              </a:defRPr>
            </a:lvl2pPr>
            <a:lvl3pPr marL="0" indent="0">
              <a:spcBef>
                <a:spcPts val="0"/>
              </a:spcBef>
              <a:buFontTx/>
              <a:buNone/>
              <a:defRPr sz="2000" baseline="0">
                <a:solidFill>
                  <a:srgbClr val="606060"/>
                </a:solidFill>
                <a:latin typeface="メイリオ" panose="020B0604030504040204" pitchFamily="50" charset="-128"/>
              </a:defRPr>
            </a:lvl3pPr>
            <a:lvl4pPr marL="0" indent="0">
              <a:spcBef>
                <a:spcPts val="0"/>
              </a:spcBef>
              <a:buFontTx/>
              <a:buNone/>
              <a:defRPr sz="2000" baseline="0">
                <a:solidFill>
                  <a:srgbClr val="606060"/>
                </a:solidFill>
                <a:latin typeface="メイリオ" panose="020B0604030504040204" pitchFamily="50" charset="-128"/>
              </a:defRPr>
            </a:lvl4pPr>
            <a:lvl5pPr marL="0" indent="0">
              <a:spcBef>
                <a:spcPts val="0"/>
              </a:spcBef>
              <a:buFontTx/>
              <a:buNone/>
              <a:defRPr sz="2000" baseline="0">
                <a:solidFill>
                  <a:srgbClr val="606060"/>
                </a:solidFill>
                <a:latin typeface="メイリオ" panose="020B0604030504040204" pitchFamily="50" charset="-128"/>
              </a:defRPr>
            </a:lvl5pPr>
          </a:lstStyle>
          <a:p>
            <a:pPr lvl="0"/>
            <a:r>
              <a:rPr lang="ja-JP" altLang="en-US" dirty="0"/>
              <a:t>苗字 名前</a:t>
            </a:r>
          </a:p>
        </p:txBody>
      </p:sp>
      <p:sp>
        <p:nvSpPr>
          <p:cNvPr id="52" name="テキスト プレースホルダー 13"/>
          <p:cNvSpPr>
            <a:spLocks noGrp="1"/>
          </p:cNvSpPr>
          <p:nvPr>
            <p:ph type="body" sz="quarter" idx="49" hasCustomPrompt="1"/>
          </p:nvPr>
        </p:nvSpPr>
        <p:spPr>
          <a:xfrm>
            <a:off x="3703119" y="3112336"/>
            <a:ext cx="2747382" cy="266344"/>
          </a:xfrm>
        </p:spPr>
        <p:txBody>
          <a:bodyPr/>
          <a:lstStyle>
            <a:lvl1pPr marL="0" marR="0" indent="0" algn="l" defTabSz="914400" rtl="0" eaLnBrk="1" fontAlgn="base" latinLnBrk="0" hangingPunct="1">
              <a:lnSpc>
                <a:spcPct val="100000"/>
              </a:lnSpc>
              <a:spcBef>
                <a:spcPct val="20000"/>
              </a:spcBef>
              <a:spcAft>
                <a:spcPct val="0"/>
              </a:spcAft>
              <a:buClr>
                <a:schemeClr val="accent6"/>
              </a:buClr>
              <a:buSzTx/>
              <a:buFontTx/>
              <a:buNone/>
              <a:tabLst/>
              <a:defRPr sz="1000" b="1"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marL="0" marR="0" lvl="0" indent="0" algn="l" defTabSz="914400" rtl="0" eaLnBrk="1" fontAlgn="base" latinLnBrk="0" hangingPunct="1">
              <a:lnSpc>
                <a:spcPct val="100000"/>
              </a:lnSpc>
              <a:spcBef>
                <a:spcPct val="20000"/>
              </a:spcBef>
              <a:spcAft>
                <a:spcPct val="0"/>
              </a:spcAft>
              <a:buClr>
                <a:schemeClr val="accent6"/>
              </a:buClr>
              <a:buSzTx/>
              <a:buFontTx/>
              <a:buNone/>
              <a:tabLst/>
              <a:defRPr/>
            </a:pPr>
            <a:r>
              <a:rPr lang="ja-JP" altLang="en-US" dirty="0"/>
              <a:t>肩書</a:t>
            </a:r>
          </a:p>
        </p:txBody>
      </p:sp>
      <p:sp>
        <p:nvSpPr>
          <p:cNvPr id="53" name="テキスト プレースホルダー 13"/>
          <p:cNvSpPr>
            <a:spLocks noGrp="1"/>
          </p:cNvSpPr>
          <p:nvPr>
            <p:ph type="body" sz="quarter" idx="50" hasCustomPrompt="1"/>
          </p:nvPr>
        </p:nvSpPr>
        <p:spPr>
          <a:xfrm>
            <a:off x="3703119" y="3306672"/>
            <a:ext cx="2747382" cy="482368"/>
          </a:xfrm>
        </p:spPr>
        <p:txBody>
          <a:bodyPr/>
          <a:lstStyle>
            <a:lvl1pPr marL="0" indent="0">
              <a:buFontTx/>
              <a:buNone/>
              <a:tabLst>
                <a:tab pos="266700" algn="l"/>
              </a:tabLst>
              <a:defRPr sz="800" b="0"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en-US" altLang="ja-JP" dirty="0"/>
              <a:t>Abcdefg.hijk@amt-law.com</a:t>
            </a:r>
          </a:p>
          <a:p>
            <a:pPr lvl="0"/>
            <a:r>
              <a:rPr lang="en-US" altLang="ja-JP" dirty="0"/>
              <a:t>Tel:	03-6775-1***</a:t>
            </a:r>
          </a:p>
          <a:p>
            <a:pPr lvl="0"/>
            <a:r>
              <a:rPr lang="en-US" altLang="ja-JP" dirty="0"/>
              <a:t>Fax: 03-6775-2***</a:t>
            </a:r>
          </a:p>
          <a:p>
            <a:pPr lvl="0"/>
            <a:endParaRPr lang="ja-JP" altLang="en-US" dirty="0"/>
          </a:p>
        </p:txBody>
      </p:sp>
      <p:sp>
        <p:nvSpPr>
          <p:cNvPr id="57" name="テキスト プレースホルダー 13"/>
          <p:cNvSpPr>
            <a:spLocks noGrp="1"/>
          </p:cNvSpPr>
          <p:nvPr>
            <p:ph type="body" sz="quarter" idx="51" hasCustomPrompt="1"/>
          </p:nvPr>
        </p:nvSpPr>
        <p:spPr>
          <a:xfrm>
            <a:off x="6568884" y="2874624"/>
            <a:ext cx="2746299" cy="288032"/>
          </a:xfrm>
        </p:spPr>
        <p:txBody>
          <a:bodyPr/>
          <a:lstStyle>
            <a:lvl1pPr marL="0" indent="0">
              <a:buFontTx/>
              <a:buNone/>
              <a:defRPr sz="1400" b="1" spc="0" baseline="0">
                <a:solidFill>
                  <a:srgbClr val="14375B"/>
                </a:solidFill>
                <a:latin typeface="メイリオ" panose="020B0604030504040204" pitchFamily="50" charset="-128"/>
              </a:defRPr>
            </a:lvl1pPr>
            <a:lvl2pPr marL="0" indent="0">
              <a:spcBef>
                <a:spcPts val="0"/>
              </a:spcBef>
              <a:buFontTx/>
              <a:buNone/>
              <a:defRPr sz="2000" baseline="0">
                <a:solidFill>
                  <a:srgbClr val="606060"/>
                </a:solidFill>
                <a:latin typeface="メイリオ" panose="020B0604030504040204" pitchFamily="50" charset="-128"/>
              </a:defRPr>
            </a:lvl2pPr>
            <a:lvl3pPr marL="0" indent="0">
              <a:spcBef>
                <a:spcPts val="0"/>
              </a:spcBef>
              <a:buFontTx/>
              <a:buNone/>
              <a:defRPr sz="2000" baseline="0">
                <a:solidFill>
                  <a:srgbClr val="606060"/>
                </a:solidFill>
                <a:latin typeface="メイリオ" panose="020B0604030504040204" pitchFamily="50" charset="-128"/>
              </a:defRPr>
            </a:lvl3pPr>
            <a:lvl4pPr marL="0" indent="0">
              <a:spcBef>
                <a:spcPts val="0"/>
              </a:spcBef>
              <a:buFontTx/>
              <a:buNone/>
              <a:defRPr sz="2000" baseline="0">
                <a:solidFill>
                  <a:srgbClr val="606060"/>
                </a:solidFill>
                <a:latin typeface="メイリオ" panose="020B0604030504040204" pitchFamily="50" charset="-128"/>
              </a:defRPr>
            </a:lvl4pPr>
            <a:lvl5pPr marL="0" indent="0">
              <a:spcBef>
                <a:spcPts val="0"/>
              </a:spcBef>
              <a:buFontTx/>
              <a:buNone/>
              <a:defRPr sz="2000" baseline="0">
                <a:solidFill>
                  <a:srgbClr val="606060"/>
                </a:solidFill>
                <a:latin typeface="メイリオ" panose="020B0604030504040204" pitchFamily="50" charset="-128"/>
              </a:defRPr>
            </a:lvl5pPr>
          </a:lstStyle>
          <a:p>
            <a:pPr lvl="0"/>
            <a:r>
              <a:rPr lang="ja-JP" altLang="en-US" dirty="0"/>
              <a:t>苗字 名前</a:t>
            </a:r>
          </a:p>
        </p:txBody>
      </p:sp>
      <p:sp>
        <p:nvSpPr>
          <p:cNvPr id="58" name="テキスト プレースホルダー 13"/>
          <p:cNvSpPr>
            <a:spLocks noGrp="1"/>
          </p:cNvSpPr>
          <p:nvPr>
            <p:ph type="body" sz="quarter" idx="52" hasCustomPrompt="1"/>
          </p:nvPr>
        </p:nvSpPr>
        <p:spPr>
          <a:xfrm>
            <a:off x="6568884" y="3112336"/>
            <a:ext cx="2747382" cy="266344"/>
          </a:xfrm>
        </p:spPr>
        <p:txBody>
          <a:bodyPr/>
          <a:lstStyle>
            <a:lvl1pPr marL="0" indent="0">
              <a:buFontTx/>
              <a:buNone/>
              <a:defRPr sz="1000" b="1"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ja-JP" altLang="en-US" dirty="0"/>
              <a:t>肩書</a:t>
            </a:r>
          </a:p>
        </p:txBody>
      </p:sp>
      <p:sp>
        <p:nvSpPr>
          <p:cNvPr id="59" name="テキスト プレースホルダー 13"/>
          <p:cNvSpPr>
            <a:spLocks noGrp="1"/>
          </p:cNvSpPr>
          <p:nvPr>
            <p:ph type="body" sz="quarter" idx="53" hasCustomPrompt="1"/>
          </p:nvPr>
        </p:nvSpPr>
        <p:spPr>
          <a:xfrm>
            <a:off x="6568884" y="3306672"/>
            <a:ext cx="2747382" cy="482368"/>
          </a:xfrm>
        </p:spPr>
        <p:txBody>
          <a:bodyPr/>
          <a:lstStyle>
            <a:lvl1pPr marL="0" indent="0">
              <a:buFontTx/>
              <a:buNone/>
              <a:tabLst>
                <a:tab pos="266700" algn="l"/>
              </a:tabLst>
              <a:defRPr sz="800" b="0"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en-US" altLang="ja-JP" dirty="0"/>
              <a:t>Abcdefg.hijk@amt-law.com</a:t>
            </a:r>
          </a:p>
          <a:p>
            <a:pPr lvl="0"/>
            <a:r>
              <a:rPr lang="en-US" altLang="ja-JP" dirty="0"/>
              <a:t>Tel:	03-6775-1***</a:t>
            </a:r>
          </a:p>
          <a:p>
            <a:pPr lvl="0"/>
            <a:r>
              <a:rPr lang="en-US" altLang="ja-JP" dirty="0"/>
              <a:t>Fax: 03-6775-2***</a:t>
            </a:r>
          </a:p>
          <a:p>
            <a:pPr lvl="0"/>
            <a:endParaRPr lang="ja-JP" altLang="en-US" dirty="0"/>
          </a:p>
        </p:txBody>
      </p:sp>
      <p:sp>
        <p:nvSpPr>
          <p:cNvPr id="63" name="テキスト プレースホルダー 13"/>
          <p:cNvSpPr>
            <a:spLocks noGrp="1"/>
          </p:cNvSpPr>
          <p:nvPr>
            <p:ph type="body" sz="quarter" idx="54" hasCustomPrompt="1"/>
          </p:nvPr>
        </p:nvSpPr>
        <p:spPr>
          <a:xfrm>
            <a:off x="9455430" y="2874624"/>
            <a:ext cx="2746299" cy="288032"/>
          </a:xfrm>
        </p:spPr>
        <p:txBody>
          <a:bodyPr/>
          <a:lstStyle>
            <a:lvl1pPr marL="0" indent="0">
              <a:buFontTx/>
              <a:buNone/>
              <a:defRPr sz="1400" b="1" spc="0" baseline="0">
                <a:solidFill>
                  <a:srgbClr val="14375B"/>
                </a:solidFill>
                <a:latin typeface="メイリオ" panose="020B0604030504040204" pitchFamily="50" charset="-128"/>
              </a:defRPr>
            </a:lvl1pPr>
            <a:lvl2pPr marL="0" indent="0">
              <a:spcBef>
                <a:spcPts val="0"/>
              </a:spcBef>
              <a:buFontTx/>
              <a:buNone/>
              <a:defRPr sz="2000" baseline="0">
                <a:solidFill>
                  <a:srgbClr val="606060"/>
                </a:solidFill>
                <a:latin typeface="メイリオ" panose="020B0604030504040204" pitchFamily="50" charset="-128"/>
              </a:defRPr>
            </a:lvl2pPr>
            <a:lvl3pPr marL="0" indent="0">
              <a:spcBef>
                <a:spcPts val="0"/>
              </a:spcBef>
              <a:buFontTx/>
              <a:buNone/>
              <a:defRPr sz="2000" baseline="0">
                <a:solidFill>
                  <a:srgbClr val="606060"/>
                </a:solidFill>
                <a:latin typeface="メイリオ" panose="020B0604030504040204" pitchFamily="50" charset="-128"/>
              </a:defRPr>
            </a:lvl3pPr>
            <a:lvl4pPr marL="0" indent="0">
              <a:spcBef>
                <a:spcPts val="0"/>
              </a:spcBef>
              <a:buFontTx/>
              <a:buNone/>
              <a:defRPr sz="2000" baseline="0">
                <a:solidFill>
                  <a:srgbClr val="606060"/>
                </a:solidFill>
                <a:latin typeface="メイリオ" panose="020B0604030504040204" pitchFamily="50" charset="-128"/>
              </a:defRPr>
            </a:lvl4pPr>
            <a:lvl5pPr marL="0" indent="0">
              <a:spcBef>
                <a:spcPts val="0"/>
              </a:spcBef>
              <a:buFontTx/>
              <a:buNone/>
              <a:defRPr sz="2000" baseline="0">
                <a:solidFill>
                  <a:srgbClr val="606060"/>
                </a:solidFill>
                <a:latin typeface="メイリオ" panose="020B0604030504040204" pitchFamily="50" charset="-128"/>
              </a:defRPr>
            </a:lvl5pPr>
          </a:lstStyle>
          <a:p>
            <a:pPr lvl="0"/>
            <a:r>
              <a:rPr lang="ja-JP" altLang="en-US" dirty="0"/>
              <a:t>苗字 名前</a:t>
            </a:r>
          </a:p>
        </p:txBody>
      </p:sp>
      <p:sp>
        <p:nvSpPr>
          <p:cNvPr id="64" name="テキスト プレースホルダー 13"/>
          <p:cNvSpPr>
            <a:spLocks noGrp="1"/>
          </p:cNvSpPr>
          <p:nvPr>
            <p:ph type="body" sz="quarter" idx="55" hasCustomPrompt="1"/>
          </p:nvPr>
        </p:nvSpPr>
        <p:spPr>
          <a:xfrm>
            <a:off x="9455430" y="3112336"/>
            <a:ext cx="2747382" cy="266344"/>
          </a:xfrm>
        </p:spPr>
        <p:txBody>
          <a:bodyPr/>
          <a:lstStyle>
            <a:lvl1pPr marL="0" marR="0" indent="0" algn="l" defTabSz="914400" rtl="0" eaLnBrk="1" fontAlgn="base" latinLnBrk="0" hangingPunct="1">
              <a:lnSpc>
                <a:spcPct val="100000"/>
              </a:lnSpc>
              <a:spcBef>
                <a:spcPct val="20000"/>
              </a:spcBef>
              <a:spcAft>
                <a:spcPct val="0"/>
              </a:spcAft>
              <a:buClr>
                <a:schemeClr val="accent6"/>
              </a:buClr>
              <a:buSzTx/>
              <a:buFontTx/>
              <a:buNone/>
              <a:tabLst/>
              <a:defRPr sz="1000" b="1"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marL="0" marR="0" lvl="0" indent="0" algn="l" defTabSz="914400" rtl="0" eaLnBrk="1" fontAlgn="base" latinLnBrk="0" hangingPunct="1">
              <a:lnSpc>
                <a:spcPct val="100000"/>
              </a:lnSpc>
              <a:spcBef>
                <a:spcPct val="20000"/>
              </a:spcBef>
              <a:spcAft>
                <a:spcPct val="0"/>
              </a:spcAft>
              <a:buClr>
                <a:schemeClr val="accent6"/>
              </a:buClr>
              <a:buSzTx/>
              <a:buFontTx/>
              <a:buNone/>
              <a:tabLst/>
              <a:defRPr/>
            </a:pPr>
            <a:r>
              <a:rPr lang="ja-JP" altLang="en-US" dirty="0"/>
              <a:t>肩書</a:t>
            </a:r>
          </a:p>
        </p:txBody>
      </p:sp>
      <p:sp>
        <p:nvSpPr>
          <p:cNvPr id="65" name="テキスト プレースホルダー 13"/>
          <p:cNvSpPr>
            <a:spLocks noGrp="1"/>
          </p:cNvSpPr>
          <p:nvPr>
            <p:ph type="body" sz="quarter" idx="56" hasCustomPrompt="1"/>
          </p:nvPr>
        </p:nvSpPr>
        <p:spPr>
          <a:xfrm>
            <a:off x="9455430" y="3306672"/>
            <a:ext cx="2747382" cy="482368"/>
          </a:xfrm>
        </p:spPr>
        <p:txBody>
          <a:bodyPr/>
          <a:lstStyle>
            <a:lvl1pPr marL="0" indent="0">
              <a:buFontTx/>
              <a:buNone/>
              <a:tabLst>
                <a:tab pos="266700" algn="l"/>
              </a:tabLst>
              <a:defRPr sz="800" b="0"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en-US" altLang="ja-JP" dirty="0"/>
              <a:t>Abcdefg.hijk@amt-law.com</a:t>
            </a:r>
          </a:p>
          <a:p>
            <a:pPr lvl="0"/>
            <a:r>
              <a:rPr lang="en-US" altLang="ja-JP" dirty="0"/>
              <a:t>Tel:	03-6775-1***</a:t>
            </a:r>
          </a:p>
          <a:p>
            <a:pPr lvl="0"/>
            <a:r>
              <a:rPr lang="en-US" altLang="ja-JP" dirty="0"/>
              <a:t>Fax: 03-6775-2***</a:t>
            </a:r>
          </a:p>
          <a:p>
            <a:pPr lvl="0"/>
            <a:endParaRPr lang="ja-JP" altLang="en-US" dirty="0"/>
          </a:p>
        </p:txBody>
      </p:sp>
      <p:sp>
        <p:nvSpPr>
          <p:cNvPr id="66" name="図プレースホルダー 7"/>
          <p:cNvSpPr>
            <a:spLocks noGrp="1"/>
          </p:cNvSpPr>
          <p:nvPr>
            <p:ph type="pic" sz="quarter" idx="57"/>
          </p:nvPr>
        </p:nvSpPr>
        <p:spPr>
          <a:xfrm>
            <a:off x="778701" y="4077072"/>
            <a:ext cx="1440000" cy="1440160"/>
          </a:xfrm>
        </p:spPr>
        <p:txBody>
          <a:bodyPr/>
          <a:lstStyle>
            <a:lvl1pPr marL="0" indent="0">
              <a:buFontTx/>
              <a:buNone/>
              <a:defRPr/>
            </a:lvl1pPr>
          </a:lstStyle>
          <a:p>
            <a:pPr lvl="0"/>
            <a:r>
              <a:rPr lang="ja-JP" altLang="en-US" noProof="0"/>
              <a:t>図を追加</a:t>
            </a:r>
            <a:endParaRPr lang="ja-JP" altLang="en-US" noProof="0" dirty="0"/>
          </a:p>
        </p:txBody>
      </p:sp>
      <p:sp>
        <p:nvSpPr>
          <p:cNvPr id="67" name="テキスト プレースホルダー 13"/>
          <p:cNvSpPr>
            <a:spLocks noGrp="1"/>
          </p:cNvSpPr>
          <p:nvPr>
            <p:ph type="body" sz="quarter" idx="58" hasCustomPrompt="1"/>
          </p:nvPr>
        </p:nvSpPr>
        <p:spPr>
          <a:xfrm>
            <a:off x="779569" y="5610928"/>
            <a:ext cx="2746299" cy="288032"/>
          </a:xfrm>
        </p:spPr>
        <p:txBody>
          <a:bodyPr/>
          <a:lstStyle>
            <a:lvl1pPr marL="0" indent="0">
              <a:buFontTx/>
              <a:buNone/>
              <a:defRPr sz="1400" b="1" spc="0" baseline="0">
                <a:solidFill>
                  <a:srgbClr val="14375B"/>
                </a:solidFill>
                <a:latin typeface="メイリオ" panose="020B0604030504040204" pitchFamily="50" charset="-128"/>
              </a:defRPr>
            </a:lvl1pPr>
            <a:lvl2pPr marL="0" indent="0">
              <a:spcBef>
                <a:spcPts val="0"/>
              </a:spcBef>
              <a:buFontTx/>
              <a:buNone/>
              <a:defRPr sz="2000" baseline="0">
                <a:solidFill>
                  <a:srgbClr val="606060"/>
                </a:solidFill>
                <a:latin typeface="メイリオ" panose="020B0604030504040204" pitchFamily="50" charset="-128"/>
              </a:defRPr>
            </a:lvl2pPr>
            <a:lvl3pPr marL="0" indent="0">
              <a:spcBef>
                <a:spcPts val="0"/>
              </a:spcBef>
              <a:buFontTx/>
              <a:buNone/>
              <a:defRPr sz="2000" baseline="0">
                <a:solidFill>
                  <a:srgbClr val="606060"/>
                </a:solidFill>
                <a:latin typeface="メイリオ" panose="020B0604030504040204" pitchFamily="50" charset="-128"/>
              </a:defRPr>
            </a:lvl3pPr>
            <a:lvl4pPr marL="0" indent="0">
              <a:spcBef>
                <a:spcPts val="0"/>
              </a:spcBef>
              <a:buFontTx/>
              <a:buNone/>
              <a:defRPr sz="2000" baseline="0">
                <a:solidFill>
                  <a:srgbClr val="606060"/>
                </a:solidFill>
                <a:latin typeface="メイリオ" panose="020B0604030504040204" pitchFamily="50" charset="-128"/>
              </a:defRPr>
            </a:lvl4pPr>
            <a:lvl5pPr marL="0" indent="0">
              <a:spcBef>
                <a:spcPts val="0"/>
              </a:spcBef>
              <a:buFontTx/>
              <a:buNone/>
              <a:defRPr sz="2000" baseline="0">
                <a:solidFill>
                  <a:srgbClr val="606060"/>
                </a:solidFill>
                <a:latin typeface="メイリオ" panose="020B0604030504040204" pitchFamily="50" charset="-128"/>
              </a:defRPr>
            </a:lvl5pPr>
          </a:lstStyle>
          <a:p>
            <a:pPr lvl="0"/>
            <a:r>
              <a:rPr lang="ja-JP" altLang="en-US" dirty="0"/>
              <a:t>苗字 名前</a:t>
            </a:r>
          </a:p>
        </p:txBody>
      </p:sp>
      <p:sp>
        <p:nvSpPr>
          <p:cNvPr id="68" name="テキスト プレースホルダー 13"/>
          <p:cNvSpPr>
            <a:spLocks noGrp="1"/>
          </p:cNvSpPr>
          <p:nvPr>
            <p:ph type="body" sz="quarter" idx="59" hasCustomPrompt="1"/>
          </p:nvPr>
        </p:nvSpPr>
        <p:spPr>
          <a:xfrm>
            <a:off x="778486" y="5848640"/>
            <a:ext cx="2747382" cy="266344"/>
          </a:xfrm>
        </p:spPr>
        <p:txBody>
          <a:bodyPr/>
          <a:lstStyle>
            <a:lvl1pPr marL="0" indent="0">
              <a:buFontTx/>
              <a:buNone/>
              <a:defRPr sz="1000" b="1"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ja-JP" altLang="en-US" dirty="0"/>
              <a:t>肩書</a:t>
            </a:r>
          </a:p>
        </p:txBody>
      </p:sp>
      <p:sp>
        <p:nvSpPr>
          <p:cNvPr id="69" name="図プレースホルダー 7"/>
          <p:cNvSpPr>
            <a:spLocks noGrp="1"/>
          </p:cNvSpPr>
          <p:nvPr>
            <p:ph type="pic" sz="quarter" idx="60"/>
          </p:nvPr>
        </p:nvSpPr>
        <p:spPr>
          <a:xfrm>
            <a:off x="3673792" y="4077072"/>
            <a:ext cx="1440000" cy="1440160"/>
          </a:xfrm>
        </p:spPr>
        <p:txBody>
          <a:bodyPr/>
          <a:lstStyle>
            <a:lvl1pPr marL="0" indent="0">
              <a:buFontTx/>
              <a:buNone/>
              <a:defRPr/>
            </a:lvl1pPr>
          </a:lstStyle>
          <a:p>
            <a:pPr lvl="0"/>
            <a:r>
              <a:rPr lang="ja-JP" altLang="en-US" noProof="0"/>
              <a:t>図を追加</a:t>
            </a:r>
            <a:endParaRPr lang="ja-JP" altLang="en-US" noProof="0" dirty="0"/>
          </a:p>
        </p:txBody>
      </p:sp>
      <p:sp>
        <p:nvSpPr>
          <p:cNvPr id="70" name="図プレースホルダー 7"/>
          <p:cNvSpPr>
            <a:spLocks noGrp="1"/>
          </p:cNvSpPr>
          <p:nvPr>
            <p:ph type="pic" sz="quarter" idx="61"/>
          </p:nvPr>
        </p:nvSpPr>
        <p:spPr>
          <a:xfrm>
            <a:off x="6568882" y="4077072"/>
            <a:ext cx="1440000" cy="1440160"/>
          </a:xfrm>
        </p:spPr>
        <p:txBody>
          <a:bodyPr/>
          <a:lstStyle>
            <a:lvl1pPr marL="0" indent="0">
              <a:buFontTx/>
              <a:buNone/>
              <a:defRPr/>
            </a:lvl1pPr>
          </a:lstStyle>
          <a:p>
            <a:pPr lvl="0"/>
            <a:r>
              <a:rPr lang="ja-JP" altLang="en-US" noProof="0"/>
              <a:t>図を追加</a:t>
            </a:r>
            <a:endParaRPr lang="ja-JP" altLang="en-US" noProof="0" dirty="0"/>
          </a:p>
        </p:txBody>
      </p:sp>
      <p:sp>
        <p:nvSpPr>
          <p:cNvPr id="71" name="図プレースホルダー 7"/>
          <p:cNvSpPr>
            <a:spLocks noGrp="1"/>
          </p:cNvSpPr>
          <p:nvPr>
            <p:ph type="pic" sz="quarter" idx="62"/>
          </p:nvPr>
        </p:nvSpPr>
        <p:spPr>
          <a:xfrm>
            <a:off x="9463974" y="4077072"/>
            <a:ext cx="1440000" cy="1440160"/>
          </a:xfrm>
        </p:spPr>
        <p:txBody>
          <a:bodyPr/>
          <a:lstStyle>
            <a:lvl1pPr marL="0" indent="0">
              <a:buFontTx/>
              <a:buNone/>
              <a:defRPr/>
            </a:lvl1pPr>
          </a:lstStyle>
          <a:p>
            <a:pPr lvl="0"/>
            <a:r>
              <a:rPr lang="ja-JP" altLang="en-US" noProof="0"/>
              <a:t>図を追加</a:t>
            </a:r>
            <a:endParaRPr lang="ja-JP" altLang="en-US" noProof="0" dirty="0"/>
          </a:p>
        </p:txBody>
      </p:sp>
      <p:sp>
        <p:nvSpPr>
          <p:cNvPr id="72" name="テキスト プレースホルダー 13"/>
          <p:cNvSpPr>
            <a:spLocks noGrp="1"/>
          </p:cNvSpPr>
          <p:nvPr>
            <p:ph type="body" sz="quarter" idx="63" hasCustomPrompt="1"/>
          </p:nvPr>
        </p:nvSpPr>
        <p:spPr>
          <a:xfrm>
            <a:off x="778486" y="6042976"/>
            <a:ext cx="2747382" cy="482368"/>
          </a:xfrm>
        </p:spPr>
        <p:txBody>
          <a:bodyPr/>
          <a:lstStyle>
            <a:lvl1pPr marL="0" indent="0">
              <a:buFontTx/>
              <a:buNone/>
              <a:tabLst>
                <a:tab pos="266700" algn="l"/>
              </a:tabLst>
              <a:defRPr sz="800" b="0"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en-US" altLang="ja-JP" dirty="0"/>
              <a:t>Abcdefg.hijk@amt-law.com</a:t>
            </a:r>
          </a:p>
          <a:p>
            <a:pPr lvl="0"/>
            <a:r>
              <a:rPr lang="en-US" altLang="ja-JP" dirty="0"/>
              <a:t>Tel:	03-6775-1***</a:t>
            </a:r>
          </a:p>
          <a:p>
            <a:pPr lvl="0"/>
            <a:r>
              <a:rPr lang="en-US" altLang="ja-JP" dirty="0"/>
              <a:t>Fax: 03-6775-2***</a:t>
            </a:r>
          </a:p>
          <a:p>
            <a:pPr lvl="0"/>
            <a:endParaRPr lang="ja-JP" altLang="en-US" dirty="0"/>
          </a:p>
        </p:txBody>
      </p:sp>
      <p:sp>
        <p:nvSpPr>
          <p:cNvPr id="73" name="テキスト プレースホルダー 13"/>
          <p:cNvSpPr>
            <a:spLocks noGrp="1"/>
          </p:cNvSpPr>
          <p:nvPr>
            <p:ph type="body" sz="quarter" idx="64" hasCustomPrompt="1"/>
          </p:nvPr>
        </p:nvSpPr>
        <p:spPr>
          <a:xfrm>
            <a:off x="3704202" y="5610928"/>
            <a:ext cx="2746299" cy="288032"/>
          </a:xfrm>
        </p:spPr>
        <p:txBody>
          <a:bodyPr/>
          <a:lstStyle>
            <a:lvl1pPr marL="0" indent="0">
              <a:buFontTx/>
              <a:buNone/>
              <a:defRPr sz="1400" b="1" spc="0" baseline="0">
                <a:solidFill>
                  <a:srgbClr val="14375B"/>
                </a:solidFill>
                <a:latin typeface="メイリオ" panose="020B0604030504040204" pitchFamily="50" charset="-128"/>
              </a:defRPr>
            </a:lvl1pPr>
            <a:lvl2pPr marL="0" indent="0">
              <a:spcBef>
                <a:spcPts val="0"/>
              </a:spcBef>
              <a:buFontTx/>
              <a:buNone/>
              <a:defRPr sz="2000" baseline="0">
                <a:solidFill>
                  <a:srgbClr val="606060"/>
                </a:solidFill>
                <a:latin typeface="メイリオ" panose="020B0604030504040204" pitchFamily="50" charset="-128"/>
              </a:defRPr>
            </a:lvl2pPr>
            <a:lvl3pPr marL="0" indent="0">
              <a:spcBef>
                <a:spcPts val="0"/>
              </a:spcBef>
              <a:buFontTx/>
              <a:buNone/>
              <a:defRPr sz="2000" baseline="0">
                <a:solidFill>
                  <a:srgbClr val="606060"/>
                </a:solidFill>
                <a:latin typeface="メイリオ" panose="020B0604030504040204" pitchFamily="50" charset="-128"/>
              </a:defRPr>
            </a:lvl3pPr>
            <a:lvl4pPr marL="0" indent="0">
              <a:spcBef>
                <a:spcPts val="0"/>
              </a:spcBef>
              <a:buFontTx/>
              <a:buNone/>
              <a:defRPr sz="2000" baseline="0">
                <a:solidFill>
                  <a:srgbClr val="606060"/>
                </a:solidFill>
                <a:latin typeface="メイリオ" panose="020B0604030504040204" pitchFamily="50" charset="-128"/>
              </a:defRPr>
            </a:lvl4pPr>
            <a:lvl5pPr marL="0" indent="0">
              <a:spcBef>
                <a:spcPts val="0"/>
              </a:spcBef>
              <a:buFontTx/>
              <a:buNone/>
              <a:defRPr sz="2000" baseline="0">
                <a:solidFill>
                  <a:srgbClr val="606060"/>
                </a:solidFill>
                <a:latin typeface="メイリオ" panose="020B0604030504040204" pitchFamily="50" charset="-128"/>
              </a:defRPr>
            </a:lvl5pPr>
          </a:lstStyle>
          <a:p>
            <a:pPr lvl="0"/>
            <a:r>
              <a:rPr lang="ja-JP" altLang="en-US" dirty="0"/>
              <a:t>苗字 名前</a:t>
            </a:r>
          </a:p>
        </p:txBody>
      </p:sp>
      <p:sp>
        <p:nvSpPr>
          <p:cNvPr id="74" name="テキスト プレースホルダー 13"/>
          <p:cNvSpPr>
            <a:spLocks noGrp="1"/>
          </p:cNvSpPr>
          <p:nvPr>
            <p:ph type="body" sz="quarter" idx="65" hasCustomPrompt="1"/>
          </p:nvPr>
        </p:nvSpPr>
        <p:spPr>
          <a:xfrm>
            <a:off x="3703119" y="5848640"/>
            <a:ext cx="2747382" cy="266344"/>
          </a:xfrm>
        </p:spPr>
        <p:txBody>
          <a:bodyPr/>
          <a:lstStyle>
            <a:lvl1pPr marL="0" indent="0">
              <a:buFontTx/>
              <a:buNone/>
              <a:defRPr sz="1000" b="1"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ja-JP" altLang="en-US" dirty="0"/>
              <a:t>肩書</a:t>
            </a:r>
          </a:p>
        </p:txBody>
      </p:sp>
      <p:sp>
        <p:nvSpPr>
          <p:cNvPr id="75" name="テキスト プレースホルダー 13"/>
          <p:cNvSpPr>
            <a:spLocks noGrp="1"/>
          </p:cNvSpPr>
          <p:nvPr>
            <p:ph type="body" sz="quarter" idx="66" hasCustomPrompt="1"/>
          </p:nvPr>
        </p:nvSpPr>
        <p:spPr>
          <a:xfrm>
            <a:off x="3703119" y="6042976"/>
            <a:ext cx="2747382" cy="482368"/>
          </a:xfrm>
        </p:spPr>
        <p:txBody>
          <a:bodyPr/>
          <a:lstStyle>
            <a:lvl1pPr marL="0" indent="0">
              <a:buFontTx/>
              <a:buNone/>
              <a:tabLst>
                <a:tab pos="266700" algn="l"/>
              </a:tabLst>
              <a:defRPr sz="800" b="0"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en-US" altLang="ja-JP" dirty="0"/>
              <a:t>Abcdefg.hijk@amt-law.com</a:t>
            </a:r>
          </a:p>
          <a:p>
            <a:pPr lvl="0"/>
            <a:r>
              <a:rPr lang="en-US" altLang="ja-JP" dirty="0"/>
              <a:t>Tel:	03-6775-1***</a:t>
            </a:r>
          </a:p>
          <a:p>
            <a:pPr lvl="0"/>
            <a:r>
              <a:rPr lang="en-US" altLang="ja-JP" dirty="0"/>
              <a:t>Fax: 03-6775-2***</a:t>
            </a:r>
          </a:p>
          <a:p>
            <a:pPr lvl="0"/>
            <a:endParaRPr lang="ja-JP" altLang="en-US" dirty="0"/>
          </a:p>
        </p:txBody>
      </p:sp>
      <p:sp>
        <p:nvSpPr>
          <p:cNvPr id="76" name="テキスト プレースホルダー 13"/>
          <p:cNvSpPr>
            <a:spLocks noGrp="1"/>
          </p:cNvSpPr>
          <p:nvPr>
            <p:ph type="body" sz="quarter" idx="67" hasCustomPrompt="1"/>
          </p:nvPr>
        </p:nvSpPr>
        <p:spPr>
          <a:xfrm>
            <a:off x="6568884" y="5610928"/>
            <a:ext cx="2746299" cy="288032"/>
          </a:xfrm>
        </p:spPr>
        <p:txBody>
          <a:bodyPr/>
          <a:lstStyle>
            <a:lvl1pPr marL="0" indent="0">
              <a:buFontTx/>
              <a:buNone/>
              <a:defRPr sz="1400" b="1" spc="0" baseline="0">
                <a:solidFill>
                  <a:srgbClr val="14375B"/>
                </a:solidFill>
                <a:latin typeface="メイリオ" panose="020B0604030504040204" pitchFamily="50" charset="-128"/>
              </a:defRPr>
            </a:lvl1pPr>
            <a:lvl2pPr marL="0" indent="0">
              <a:spcBef>
                <a:spcPts val="0"/>
              </a:spcBef>
              <a:buFontTx/>
              <a:buNone/>
              <a:defRPr sz="2000" baseline="0">
                <a:solidFill>
                  <a:srgbClr val="606060"/>
                </a:solidFill>
                <a:latin typeface="メイリオ" panose="020B0604030504040204" pitchFamily="50" charset="-128"/>
              </a:defRPr>
            </a:lvl2pPr>
            <a:lvl3pPr marL="0" indent="0">
              <a:spcBef>
                <a:spcPts val="0"/>
              </a:spcBef>
              <a:buFontTx/>
              <a:buNone/>
              <a:defRPr sz="2000" baseline="0">
                <a:solidFill>
                  <a:srgbClr val="606060"/>
                </a:solidFill>
                <a:latin typeface="メイリオ" panose="020B0604030504040204" pitchFamily="50" charset="-128"/>
              </a:defRPr>
            </a:lvl3pPr>
            <a:lvl4pPr marL="0" indent="0">
              <a:spcBef>
                <a:spcPts val="0"/>
              </a:spcBef>
              <a:buFontTx/>
              <a:buNone/>
              <a:defRPr sz="2000" baseline="0">
                <a:solidFill>
                  <a:srgbClr val="606060"/>
                </a:solidFill>
                <a:latin typeface="メイリオ" panose="020B0604030504040204" pitchFamily="50" charset="-128"/>
              </a:defRPr>
            </a:lvl4pPr>
            <a:lvl5pPr marL="0" indent="0">
              <a:spcBef>
                <a:spcPts val="0"/>
              </a:spcBef>
              <a:buFontTx/>
              <a:buNone/>
              <a:defRPr sz="2000" baseline="0">
                <a:solidFill>
                  <a:srgbClr val="606060"/>
                </a:solidFill>
                <a:latin typeface="メイリオ" panose="020B0604030504040204" pitchFamily="50" charset="-128"/>
              </a:defRPr>
            </a:lvl5pPr>
          </a:lstStyle>
          <a:p>
            <a:pPr lvl="0"/>
            <a:r>
              <a:rPr lang="ja-JP" altLang="en-US" dirty="0"/>
              <a:t>苗字 名前</a:t>
            </a:r>
          </a:p>
        </p:txBody>
      </p:sp>
      <p:sp>
        <p:nvSpPr>
          <p:cNvPr id="77" name="テキスト プレースホルダー 13"/>
          <p:cNvSpPr>
            <a:spLocks noGrp="1"/>
          </p:cNvSpPr>
          <p:nvPr>
            <p:ph type="body" sz="quarter" idx="68" hasCustomPrompt="1"/>
          </p:nvPr>
        </p:nvSpPr>
        <p:spPr>
          <a:xfrm>
            <a:off x="6568884" y="5848640"/>
            <a:ext cx="2747382" cy="266344"/>
          </a:xfrm>
        </p:spPr>
        <p:txBody>
          <a:bodyPr/>
          <a:lstStyle>
            <a:lvl1pPr marL="0" indent="0">
              <a:buFontTx/>
              <a:buNone/>
              <a:defRPr sz="1000" b="1"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ja-JP" altLang="en-US" dirty="0"/>
              <a:t>肩書</a:t>
            </a:r>
          </a:p>
        </p:txBody>
      </p:sp>
      <p:sp>
        <p:nvSpPr>
          <p:cNvPr id="78" name="テキスト プレースホルダー 13"/>
          <p:cNvSpPr>
            <a:spLocks noGrp="1"/>
          </p:cNvSpPr>
          <p:nvPr>
            <p:ph type="body" sz="quarter" idx="69" hasCustomPrompt="1"/>
          </p:nvPr>
        </p:nvSpPr>
        <p:spPr>
          <a:xfrm>
            <a:off x="6568884" y="6042976"/>
            <a:ext cx="2747382" cy="482368"/>
          </a:xfrm>
        </p:spPr>
        <p:txBody>
          <a:bodyPr/>
          <a:lstStyle>
            <a:lvl1pPr marL="0" indent="0">
              <a:buFontTx/>
              <a:buNone/>
              <a:tabLst>
                <a:tab pos="266700" algn="l"/>
              </a:tabLst>
              <a:defRPr sz="800" b="0"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en-US" altLang="ja-JP" dirty="0"/>
              <a:t>Abcdefg.hijk@amt-law.com</a:t>
            </a:r>
          </a:p>
          <a:p>
            <a:pPr lvl="0"/>
            <a:r>
              <a:rPr lang="en-US" altLang="ja-JP" dirty="0"/>
              <a:t>Tel:	03-6775-1***</a:t>
            </a:r>
          </a:p>
          <a:p>
            <a:pPr lvl="0"/>
            <a:r>
              <a:rPr lang="en-US" altLang="ja-JP" dirty="0"/>
              <a:t>Fax: 03-6775-2***</a:t>
            </a:r>
          </a:p>
          <a:p>
            <a:pPr lvl="0"/>
            <a:endParaRPr lang="ja-JP" altLang="en-US" dirty="0"/>
          </a:p>
        </p:txBody>
      </p:sp>
      <p:sp>
        <p:nvSpPr>
          <p:cNvPr id="79" name="テキスト プレースホルダー 13"/>
          <p:cNvSpPr>
            <a:spLocks noGrp="1"/>
          </p:cNvSpPr>
          <p:nvPr>
            <p:ph type="body" sz="quarter" idx="70" hasCustomPrompt="1"/>
          </p:nvPr>
        </p:nvSpPr>
        <p:spPr>
          <a:xfrm>
            <a:off x="9455430" y="5610928"/>
            <a:ext cx="2746299" cy="288032"/>
          </a:xfrm>
        </p:spPr>
        <p:txBody>
          <a:bodyPr/>
          <a:lstStyle>
            <a:lvl1pPr marL="0" indent="0">
              <a:buFontTx/>
              <a:buNone/>
              <a:defRPr sz="1400" b="1" spc="0" baseline="0">
                <a:solidFill>
                  <a:srgbClr val="14375B"/>
                </a:solidFill>
                <a:latin typeface="メイリオ" panose="020B0604030504040204" pitchFamily="50" charset="-128"/>
              </a:defRPr>
            </a:lvl1pPr>
            <a:lvl2pPr marL="0" indent="0">
              <a:spcBef>
                <a:spcPts val="0"/>
              </a:spcBef>
              <a:buFontTx/>
              <a:buNone/>
              <a:defRPr sz="2000" baseline="0">
                <a:solidFill>
                  <a:srgbClr val="606060"/>
                </a:solidFill>
                <a:latin typeface="メイリオ" panose="020B0604030504040204" pitchFamily="50" charset="-128"/>
              </a:defRPr>
            </a:lvl2pPr>
            <a:lvl3pPr marL="0" indent="0">
              <a:spcBef>
                <a:spcPts val="0"/>
              </a:spcBef>
              <a:buFontTx/>
              <a:buNone/>
              <a:defRPr sz="2000" baseline="0">
                <a:solidFill>
                  <a:srgbClr val="606060"/>
                </a:solidFill>
                <a:latin typeface="メイリオ" panose="020B0604030504040204" pitchFamily="50" charset="-128"/>
              </a:defRPr>
            </a:lvl3pPr>
            <a:lvl4pPr marL="0" indent="0">
              <a:spcBef>
                <a:spcPts val="0"/>
              </a:spcBef>
              <a:buFontTx/>
              <a:buNone/>
              <a:defRPr sz="2000" baseline="0">
                <a:solidFill>
                  <a:srgbClr val="606060"/>
                </a:solidFill>
                <a:latin typeface="メイリオ" panose="020B0604030504040204" pitchFamily="50" charset="-128"/>
              </a:defRPr>
            </a:lvl4pPr>
            <a:lvl5pPr marL="0" indent="0">
              <a:spcBef>
                <a:spcPts val="0"/>
              </a:spcBef>
              <a:buFontTx/>
              <a:buNone/>
              <a:defRPr sz="2000" baseline="0">
                <a:solidFill>
                  <a:srgbClr val="606060"/>
                </a:solidFill>
                <a:latin typeface="メイリオ" panose="020B0604030504040204" pitchFamily="50" charset="-128"/>
              </a:defRPr>
            </a:lvl5pPr>
          </a:lstStyle>
          <a:p>
            <a:pPr lvl="0"/>
            <a:r>
              <a:rPr lang="ja-JP" altLang="en-US" dirty="0"/>
              <a:t>苗字 名前</a:t>
            </a:r>
          </a:p>
        </p:txBody>
      </p:sp>
      <p:sp>
        <p:nvSpPr>
          <p:cNvPr id="80" name="テキスト プレースホルダー 13"/>
          <p:cNvSpPr>
            <a:spLocks noGrp="1"/>
          </p:cNvSpPr>
          <p:nvPr>
            <p:ph type="body" sz="quarter" idx="71" hasCustomPrompt="1"/>
          </p:nvPr>
        </p:nvSpPr>
        <p:spPr>
          <a:xfrm>
            <a:off x="9455430" y="5848640"/>
            <a:ext cx="2747382" cy="266344"/>
          </a:xfrm>
        </p:spPr>
        <p:txBody>
          <a:bodyPr/>
          <a:lstStyle>
            <a:lvl1pPr marL="0" indent="0">
              <a:buFontTx/>
              <a:buNone/>
              <a:defRPr sz="1000" b="1"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ja-JP" altLang="en-US" dirty="0"/>
              <a:t>肩書</a:t>
            </a:r>
          </a:p>
        </p:txBody>
      </p:sp>
      <p:sp>
        <p:nvSpPr>
          <p:cNvPr id="81" name="テキスト プレースホルダー 13"/>
          <p:cNvSpPr>
            <a:spLocks noGrp="1"/>
          </p:cNvSpPr>
          <p:nvPr>
            <p:ph type="body" sz="quarter" idx="72" hasCustomPrompt="1"/>
          </p:nvPr>
        </p:nvSpPr>
        <p:spPr>
          <a:xfrm>
            <a:off x="9455430" y="6042976"/>
            <a:ext cx="2747382" cy="482368"/>
          </a:xfrm>
        </p:spPr>
        <p:txBody>
          <a:bodyPr/>
          <a:lstStyle>
            <a:lvl1pPr marL="0" indent="0">
              <a:buFontTx/>
              <a:buNone/>
              <a:tabLst>
                <a:tab pos="266700" algn="l"/>
              </a:tabLst>
              <a:defRPr sz="800" b="0" i="0" spc="0" baseline="0">
                <a:solidFill>
                  <a:schemeClr val="tx1"/>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en-US" altLang="ja-JP" dirty="0"/>
              <a:t>Abcdefg.hijk@amt-law.com</a:t>
            </a:r>
          </a:p>
          <a:p>
            <a:pPr lvl="0"/>
            <a:r>
              <a:rPr lang="en-US" altLang="ja-JP" dirty="0"/>
              <a:t>Tel:	03-6775-1***</a:t>
            </a:r>
          </a:p>
          <a:p>
            <a:pPr lvl="0"/>
            <a:r>
              <a:rPr lang="en-US" altLang="ja-JP" dirty="0"/>
              <a:t>Fax: 03-6775-2***</a:t>
            </a:r>
          </a:p>
          <a:p>
            <a:pPr lvl="0"/>
            <a:endParaRPr lang="ja-JP" altLang="en-US" dirty="0"/>
          </a:p>
        </p:txBody>
      </p:sp>
      <p:sp>
        <p:nvSpPr>
          <p:cNvPr id="36" name="スライド番号プレースホルダー 1"/>
          <p:cNvSpPr>
            <a:spLocks noGrp="1"/>
          </p:cNvSpPr>
          <p:nvPr>
            <p:ph type="sldNum" sz="quarter" idx="4"/>
          </p:nvPr>
        </p:nvSpPr>
        <p:spPr>
          <a:xfrm>
            <a:off x="11324987" y="6597352"/>
            <a:ext cx="886154" cy="252000"/>
          </a:xfrm>
          <a:prstGeom prst="rect">
            <a:avLst/>
          </a:prstGeom>
        </p:spPr>
        <p:txBody>
          <a:bodyPr vert="horz" lIns="91440" tIns="45720" rIns="91440" bIns="45720" rtlCol="0" anchor="ctr"/>
          <a:lstStyle>
            <a:lvl1pPr algn="r">
              <a:defRPr sz="1400" b="1" baseline="0">
                <a:solidFill>
                  <a:srgbClr val="000000"/>
                </a:solidFill>
                <a:latin typeface="メイリオ" panose="020B0604030504040204" pitchFamily="50" charset="-128"/>
                <a:ea typeface="Meiryo UI" panose="020B0604030504040204" pitchFamily="50" charset="-128"/>
                <a:cs typeface="Meiryo UI" panose="020B0604030504040204" pitchFamily="50" charset="-128"/>
              </a:defRPr>
            </a:lvl1pPr>
          </a:lstStyle>
          <a:p>
            <a:fld id="{BB91BFDD-C400-4527-A122-182C6B5EB05D}" type="slidenum">
              <a:rPr lang="ja-JP" altLang="en-US" smtClean="0"/>
              <a:pPr/>
              <a:t>‹#›</a:t>
            </a:fld>
            <a:endParaRPr lang="ja-JP" altLang="en-US" dirty="0"/>
          </a:p>
        </p:txBody>
      </p:sp>
    </p:spTree>
    <p:extLst>
      <p:ext uri="{BB962C8B-B14F-4D97-AF65-F5344CB8AC3E}">
        <p14:creationId xmlns:p14="http://schemas.microsoft.com/office/powerpoint/2010/main" val="289416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最終ページ_01">
    <p:spTree>
      <p:nvGrpSpPr>
        <p:cNvPr id="1" name=""/>
        <p:cNvGrpSpPr/>
        <p:nvPr/>
      </p:nvGrpSpPr>
      <p:grpSpPr>
        <a:xfrm>
          <a:off x="0" y="0"/>
          <a:ext cx="0" cy="0"/>
          <a:chOff x="0" y="0"/>
          <a:chExt cx="0" cy="0"/>
        </a:xfrm>
      </p:grpSpPr>
      <p:cxnSp>
        <p:nvCxnSpPr>
          <p:cNvPr id="5" name="直線コネクタ 4"/>
          <p:cNvCxnSpPr>
            <a:cxnSpLocks noChangeShapeType="1"/>
          </p:cNvCxnSpPr>
          <p:nvPr/>
        </p:nvCxnSpPr>
        <p:spPr bwMode="auto">
          <a:xfrm rot="5400000">
            <a:off x="175847" y="3428634"/>
            <a:ext cx="6400800" cy="3908"/>
          </a:xfrm>
          <a:prstGeom prst="line">
            <a:avLst/>
          </a:prstGeom>
          <a:noFill/>
          <a:ln w="3175">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 name="正方形/長方形 6"/>
          <p:cNvSpPr>
            <a:spLocks noChangeArrowheads="1"/>
          </p:cNvSpPr>
          <p:nvPr/>
        </p:nvSpPr>
        <p:spPr bwMode="auto">
          <a:xfrm>
            <a:off x="11816862" y="0"/>
            <a:ext cx="375138" cy="6858000"/>
          </a:xfrm>
          <a:prstGeom prst="rect">
            <a:avLst/>
          </a:prstGeom>
          <a:solidFill>
            <a:srgbClr val="14375B"/>
          </a:solidFill>
          <a:ln>
            <a:noFill/>
          </a:ln>
          <a:effectLst>
            <a:outerShdw blurRad="40000" dist="23000" dir="5400000" rotWithShape="0">
              <a:srgbClr val="808080">
                <a:alpha val="34999"/>
              </a:srgbClr>
            </a:outerShdw>
          </a:effectLst>
        </p:spPr>
        <p:txBody>
          <a:bodyPr anchor="ctr"/>
          <a:lstStyle/>
          <a:p>
            <a:pPr algn="ctr">
              <a:defRPr/>
            </a:pPr>
            <a:endParaRPr lang="ja-JP" altLang="en-US" dirty="0">
              <a:solidFill>
                <a:schemeClr val="lt1"/>
              </a:solidFill>
              <a:latin typeface="+mn-lt"/>
              <a:ea typeface="+mn-ea"/>
            </a:endParaRPr>
          </a:p>
        </p:txBody>
      </p:sp>
      <p:sp>
        <p:nvSpPr>
          <p:cNvPr id="6" name="テキスト プレースホルダー 5"/>
          <p:cNvSpPr>
            <a:spLocks noGrp="1"/>
          </p:cNvSpPr>
          <p:nvPr>
            <p:ph type="body" sz="quarter" idx="10"/>
          </p:nvPr>
        </p:nvSpPr>
        <p:spPr>
          <a:xfrm>
            <a:off x="4125046" y="1556792"/>
            <a:ext cx="6938585" cy="792000"/>
          </a:xfrm>
        </p:spPr>
        <p:txBody>
          <a:bodyPr/>
          <a:lstStyle>
            <a:lvl1pPr marL="0" indent="0" algn="l" rtl="0" eaLnBrk="1" fontAlgn="base" hangingPunct="1">
              <a:spcBef>
                <a:spcPct val="0"/>
              </a:spcBef>
              <a:spcAft>
                <a:spcPct val="0"/>
              </a:spcAft>
              <a:buFontTx/>
              <a:buNone/>
              <a:defRPr kumimoji="1" lang="ja-JP" altLang="en-US" sz="2400" b="1" baseline="0" dirty="0" smtClean="0">
                <a:solidFill>
                  <a:srgbClr val="14375B"/>
                </a:solidFill>
                <a:latin typeface="メイリオ" pitchFamily="50" charset="-128"/>
                <a:ea typeface="メイリオ" panose="020B0604030504040204" pitchFamily="50" charset="-128"/>
                <a:cs typeface="メイリオ" pitchFamily="50" charset="-128"/>
              </a:defRPr>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ja-JP" altLang="en-US"/>
              <a:t>マスター テキストの書式設定</a:t>
            </a:r>
          </a:p>
        </p:txBody>
      </p:sp>
      <p:sp>
        <p:nvSpPr>
          <p:cNvPr id="8" name="テキスト プレースホルダー 7"/>
          <p:cNvSpPr>
            <a:spLocks noGrp="1"/>
          </p:cNvSpPr>
          <p:nvPr>
            <p:ph type="body" sz="quarter" idx="11"/>
          </p:nvPr>
        </p:nvSpPr>
        <p:spPr>
          <a:xfrm>
            <a:off x="4125046" y="2775284"/>
            <a:ext cx="6938585" cy="3331948"/>
          </a:xfrm>
        </p:spPr>
        <p:txBody>
          <a:bodyPr/>
          <a:lstStyle>
            <a:lvl1pPr marL="457200" indent="-457200">
              <a:spcBef>
                <a:spcPts val="0"/>
              </a:spcBef>
              <a:buFontTx/>
              <a:buNone/>
              <a:defRPr sz="18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257175" indent="0">
              <a:buFontTx/>
              <a:buNone/>
              <a:defRPr sz="18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538163" indent="0">
              <a:buFontTx/>
              <a:buNone/>
              <a:defRPr sz="18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371600" indent="0">
              <a:buFontTx/>
              <a:buNone/>
              <a:defRPr sz="18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1828800" indent="0">
              <a:buFontTx/>
              <a:buNone/>
              <a:defRPr sz="18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p:txBody>
      </p:sp>
      <p:pic>
        <p:nvPicPr>
          <p:cNvPr id="9" name="図 10" descr="amt_rogo-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2" y="2400300"/>
            <a:ext cx="29384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直線コネクタ 9"/>
          <p:cNvCxnSpPr>
            <a:cxnSpLocks noChangeShapeType="1"/>
          </p:cNvCxnSpPr>
          <p:nvPr/>
        </p:nvCxnSpPr>
        <p:spPr bwMode="auto">
          <a:xfrm rot="5400000">
            <a:off x="175847" y="3428634"/>
            <a:ext cx="6400800" cy="3908"/>
          </a:xfrm>
          <a:prstGeom prst="line">
            <a:avLst/>
          </a:prstGeom>
          <a:noFill/>
          <a:ln w="3175">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1" name="正方形/長方形 10"/>
          <p:cNvSpPr>
            <a:spLocks noChangeArrowheads="1"/>
          </p:cNvSpPr>
          <p:nvPr/>
        </p:nvSpPr>
        <p:spPr bwMode="auto">
          <a:xfrm>
            <a:off x="11816862" y="0"/>
            <a:ext cx="375138" cy="6858000"/>
          </a:xfrm>
          <a:prstGeom prst="rect">
            <a:avLst/>
          </a:prstGeom>
          <a:solidFill>
            <a:srgbClr val="14375B"/>
          </a:solidFill>
          <a:ln>
            <a:noFill/>
          </a:ln>
          <a:effectLst>
            <a:outerShdw blurRad="40000" dist="23000" dir="5400000" rotWithShape="0">
              <a:srgbClr val="808080">
                <a:alpha val="34999"/>
              </a:srgbClr>
            </a:outerShdw>
          </a:effectLst>
        </p:spPr>
        <p:txBody>
          <a:bodyPr anchor="ctr"/>
          <a:lstStyle/>
          <a:p>
            <a:pPr algn="ctr">
              <a:defRPr/>
            </a:pPr>
            <a:endParaRPr lang="ja-JP" altLang="en-US" dirty="0">
              <a:solidFill>
                <a:schemeClr val="lt1"/>
              </a:solidFill>
              <a:latin typeface="+mn-lt"/>
              <a:ea typeface="+mn-ea"/>
            </a:endParaRPr>
          </a:p>
        </p:txBody>
      </p:sp>
      <p:pic>
        <p:nvPicPr>
          <p:cNvPr id="12" name="図 10" descr="amt_rogo-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2" y="2400300"/>
            <a:ext cx="29384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5250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1_タイトル スライド">
    <p:spTree>
      <p:nvGrpSpPr>
        <p:cNvPr id="1" name=""/>
        <p:cNvGrpSpPr/>
        <p:nvPr/>
      </p:nvGrpSpPr>
      <p:grpSpPr>
        <a:xfrm>
          <a:off x="0" y="0"/>
          <a:ext cx="0" cy="0"/>
          <a:chOff x="0" y="0"/>
          <a:chExt cx="0" cy="0"/>
        </a:xfrm>
      </p:grpSpPr>
      <p:sp>
        <p:nvSpPr>
          <p:cNvPr id="4" name="正方形/長方形 3"/>
          <p:cNvSpPr>
            <a:spLocks noChangeArrowheads="1"/>
          </p:cNvSpPr>
          <p:nvPr userDrawn="1"/>
        </p:nvSpPr>
        <p:spPr bwMode="auto">
          <a:xfrm>
            <a:off x="3376246" y="0"/>
            <a:ext cx="8815754" cy="6858000"/>
          </a:xfrm>
          <a:prstGeom prst="rect">
            <a:avLst/>
          </a:prstGeom>
          <a:solidFill>
            <a:schemeClr val="tx2"/>
          </a:solidFill>
          <a:ln>
            <a:noFill/>
          </a:ln>
          <a:effectLst>
            <a:outerShdw blurRad="40000" dist="23000" dir="5400000" rotWithShape="0">
              <a:srgbClr val="808080">
                <a:alpha val="34999"/>
              </a:srgbClr>
            </a:outerShdw>
          </a:effectLst>
        </p:spPr>
        <p:txBody>
          <a:bodyPr anchor="ctr"/>
          <a:lstStyle/>
          <a:p>
            <a:pPr algn="ctr">
              <a:defRPr/>
            </a:pPr>
            <a:endParaRPr lang="ja-JP" altLang="en-US" dirty="0">
              <a:solidFill>
                <a:srgbClr val="212941"/>
              </a:solidFill>
              <a:latin typeface="+mn-lt"/>
              <a:ea typeface="+mn-ea"/>
            </a:endParaRPr>
          </a:p>
        </p:txBody>
      </p:sp>
      <p:pic>
        <p:nvPicPr>
          <p:cNvPr id="5" name="図 10" descr="amt_rogo-0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6539" y="2362200"/>
            <a:ext cx="361657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657600" y="2667000"/>
            <a:ext cx="7971692" cy="1143000"/>
          </a:xfrm>
        </p:spPr>
        <p:txBody>
          <a:bodyPr tIns="0" bIns="0" anchor="t"/>
          <a:lstStyle>
            <a:lvl1pPr algn="ctr">
              <a:defRPr sz="3600" b="1" i="0" baseline="0">
                <a:solidFill>
                  <a:srgbClr val="FFFFFF"/>
                </a:solidFill>
                <a:latin typeface="(日本語用のフォントを使用)"/>
                <a:ea typeface="メイリオ" panose="020B0604030504040204" pitchFamily="50" charset="-128"/>
                <a:cs typeface="メイリオ" panose="020B0604030504040204" pitchFamily="50" charset="-128"/>
              </a:defRPr>
            </a:lvl1pPr>
          </a:lstStyle>
          <a:p>
            <a:r>
              <a:rPr lang="ja-JP" altLang="en-US" dirty="0"/>
              <a:t>マスター タイトルの書式設定</a:t>
            </a:r>
          </a:p>
        </p:txBody>
      </p:sp>
      <p:sp>
        <p:nvSpPr>
          <p:cNvPr id="3075" name="Rectangle 3"/>
          <p:cNvSpPr>
            <a:spLocks noGrp="1" noChangeArrowheads="1"/>
          </p:cNvSpPr>
          <p:nvPr>
            <p:ph type="subTitle" idx="1"/>
          </p:nvPr>
        </p:nvSpPr>
        <p:spPr>
          <a:xfrm>
            <a:off x="3657600" y="4191001"/>
            <a:ext cx="7971692" cy="2209800"/>
          </a:xfrm>
        </p:spPr>
        <p:txBody>
          <a:bodyPr/>
          <a:lstStyle>
            <a:lvl1pPr marL="0" indent="0" algn="ctr">
              <a:buFont typeface="ＭＳ Ｐゴシック" pitchFamily="-105" charset="-128"/>
              <a:buNone/>
              <a:defRPr sz="2000" b="1" i="0" baseline="0">
                <a:solidFill>
                  <a:srgbClr val="FFFFFF"/>
                </a:solidFill>
                <a:latin typeface="(日本語用のフォントを使用)"/>
                <a:ea typeface="メイリオ" panose="020B0604030504040204" pitchFamily="50" charset="-128"/>
              </a:defRPr>
            </a:lvl1pPr>
          </a:lstStyle>
          <a:p>
            <a:r>
              <a:rPr lang="ja-JP" altLang="en-US" dirty="0"/>
              <a:t>マスター サブタイトルの書式設定</a:t>
            </a:r>
          </a:p>
        </p:txBody>
      </p:sp>
    </p:spTree>
    <p:extLst>
      <p:ext uri="{BB962C8B-B14F-4D97-AF65-F5344CB8AC3E}">
        <p14:creationId xmlns:p14="http://schemas.microsoft.com/office/powerpoint/2010/main" val="168789365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2_タイトル スライド">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425354" y="2714400"/>
            <a:ext cx="11400369" cy="648000"/>
          </a:xfrm>
        </p:spPr>
        <p:txBody>
          <a:bodyPr tIns="0" bIns="0" anchor="t"/>
          <a:lstStyle>
            <a:lvl1pPr algn="ctr" fontAlgn="auto">
              <a:spcBef>
                <a:spcPts val="0"/>
              </a:spcBef>
              <a:spcAft>
                <a:spcPts val="0"/>
              </a:spcAft>
              <a:defRPr sz="3600" b="1" i="0" baseline="0">
                <a:solidFill>
                  <a:srgbClr val="14375B"/>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fontAlgn="auto">
              <a:spcBef>
                <a:spcPts val="0"/>
              </a:spcBef>
              <a:spcAft>
                <a:spcPts val="0"/>
              </a:spcAft>
            </a:pPr>
            <a:r>
              <a:rPr lang="en-US" altLang="ja-JP" sz="3600" b="1" dirty="0">
                <a:solidFill>
                  <a:srgbClr val="14375B"/>
                </a:solidFill>
                <a:latin typeface="メイリオ" pitchFamily="50" charset="-128"/>
                <a:ea typeface="メイリオ" pitchFamily="50" charset="-128"/>
                <a:cs typeface="メイリオ" pitchFamily="50" charset="-128"/>
              </a:rPr>
              <a:t>AMT</a:t>
            </a:r>
            <a:r>
              <a:rPr lang="ja-JP" altLang="en-US" sz="3600" b="1" dirty="0">
                <a:solidFill>
                  <a:srgbClr val="14375B"/>
                </a:solidFill>
                <a:latin typeface="メイリオ" pitchFamily="50" charset="-128"/>
                <a:ea typeface="メイリオ" pitchFamily="50" charset="-128"/>
                <a:cs typeface="メイリオ" pitchFamily="50" charset="-128"/>
              </a:rPr>
              <a:t>テンプレート</a:t>
            </a:r>
            <a:endParaRPr lang="ja-JP" altLang="ja-JP" sz="3600" b="1" dirty="0">
              <a:solidFill>
                <a:srgbClr val="14375B"/>
              </a:solidFill>
              <a:latin typeface="メイリオ" pitchFamily="50" charset="-128"/>
              <a:ea typeface="メイリオ" pitchFamily="50" charset="-128"/>
              <a:cs typeface="メイリオ" pitchFamily="50" charset="-128"/>
            </a:endParaRPr>
          </a:p>
        </p:txBody>
      </p:sp>
      <p:sp>
        <p:nvSpPr>
          <p:cNvPr id="3075" name="Rectangle 3"/>
          <p:cNvSpPr>
            <a:spLocks noGrp="1" noChangeArrowheads="1"/>
          </p:cNvSpPr>
          <p:nvPr>
            <p:ph type="subTitle" idx="1" hasCustomPrompt="1"/>
          </p:nvPr>
        </p:nvSpPr>
        <p:spPr>
          <a:xfrm>
            <a:off x="429785" y="3657600"/>
            <a:ext cx="11400369" cy="2325600"/>
          </a:xfrm>
        </p:spPr>
        <p:txBody>
          <a:bodyPr/>
          <a:lstStyle>
            <a:lvl1pPr marL="0" indent="0" algn="ctr" fontAlgn="auto">
              <a:lnSpc>
                <a:spcPts val="3000"/>
              </a:lnSpc>
              <a:spcBef>
                <a:spcPts val="0"/>
              </a:spcBef>
              <a:spcAft>
                <a:spcPts val="0"/>
              </a:spcAft>
              <a:buFont typeface="ＭＳ Ｐゴシック" pitchFamily="-105" charset="-128"/>
              <a:buNone/>
              <a:defRPr sz="2000" b="0" i="0" baseline="0">
                <a:solidFill>
                  <a:srgbClr val="14375B"/>
                </a:solidFill>
                <a:latin typeface="Calibri" panose="020F0502020204030204" pitchFamily="34" charset="0"/>
                <a:ea typeface="メイリオ" panose="020B0604030504040204" pitchFamily="50" charset="-128"/>
                <a:cs typeface="メイリオ" panose="020B0604030504040204" pitchFamily="50" charset="-128"/>
              </a:defRPr>
            </a:lvl1pPr>
          </a:lstStyle>
          <a:p>
            <a:pPr algn="ctr" fontAlgn="auto">
              <a:spcBef>
                <a:spcPts val="0"/>
              </a:spcBef>
              <a:spcAft>
                <a:spcPts val="0"/>
              </a:spcAft>
            </a:pPr>
            <a:r>
              <a:rPr lang="ja-JP" altLang="en-US" sz="2000" dirty="0">
                <a:solidFill>
                  <a:srgbClr val="14375B"/>
                </a:solidFill>
                <a:latin typeface="メイリオ" pitchFamily="50" charset="-128"/>
                <a:ea typeface="メイリオ" pitchFamily="50" charset="-128"/>
                <a:cs typeface="メイリオ" pitchFamily="50" charset="-128"/>
              </a:rPr>
              <a:t>アンダーソン・毛利・友常法律事務所</a:t>
            </a:r>
            <a:br>
              <a:rPr lang="en-US" altLang="ja-JP" sz="2000" dirty="0">
                <a:solidFill>
                  <a:srgbClr val="14375B"/>
                </a:solidFill>
                <a:latin typeface="メイリオ" pitchFamily="50" charset="-128"/>
                <a:ea typeface="メイリオ" pitchFamily="50" charset="-128"/>
                <a:cs typeface="メイリオ" pitchFamily="50" charset="-128"/>
              </a:rPr>
            </a:br>
            <a:r>
              <a:rPr lang="ja-JP" altLang="en-US" sz="2000" dirty="0">
                <a:solidFill>
                  <a:srgbClr val="14375B"/>
                </a:solidFill>
                <a:latin typeface="メイリオ" pitchFamily="50" charset="-128"/>
                <a:ea typeface="メイリオ" pitchFamily="50" charset="-128"/>
                <a:cs typeface="メイリオ" pitchFamily="50" charset="-128"/>
              </a:rPr>
              <a:t>弁護士　苗　字　名　前</a:t>
            </a:r>
            <a:br>
              <a:rPr lang="en-US" altLang="ja-JP" sz="2000" dirty="0">
                <a:solidFill>
                  <a:srgbClr val="14375B"/>
                </a:solidFill>
                <a:latin typeface="メイリオ" pitchFamily="50" charset="-128"/>
                <a:ea typeface="メイリオ" pitchFamily="50" charset="-128"/>
                <a:cs typeface="メイリオ" pitchFamily="50" charset="-128"/>
              </a:rPr>
            </a:br>
            <a:br>
              <a:rPr lang="en-US" altLang="ja-JP" sz="2000" dirty="0">
                <a:solidFill>
                  <a:srgbClr val="14375B"/>
                </a:solidFill>
                <a:latin typeface="メイリオ" pitchFamily="50" charset="-128"/>
                <a:ea typeface="メイリオ" pitchFamily="50" charset="-128"/>
                <a:cs typeface="メイリオ" pitchFamily="50" charset="-128"/>
              </a:rPr>
            </a:br>
            <a:br>
              <a:rPr lang="en-US" altLang="ja-JP" sz="2000" dirty="0">
                <a:solidFill>
                  <a:srgbClr val="14375B"/>
                </a:solidFill>
                <a:latin typeface="メイリオ" pitchFamily="50" charset="-128"/>
                <a:ea typeface="メイリオ" pitchFamily="50" charset="-128"/>
                <a:cs typeface="メイリオ" pitchFamily="50" charset="-128"/>
              </a:rPr>
            </a:br>
            <a:r>
              <a:rPr lang="en-US" altLang="ja-JP" sz="2000" dirty="0">
                <a:solidFill>
                  <a:srgbClr val="14375B"/>
                </a:solidFill>
                <a:latin typeface="メイリオ" pitchFamily="50" charset="-128"/>
                <a:ea typeface="メイリオ" pitchFamily="50" charset="-128"/>
                <a:cs typeface="メイリオ" pitchFamily="50" charset="-128"/>
              </a:rPr>
              <a:t>20</a:t>
            </a:r>
            <a:r>
              <a:rPr lang="ja-JP" altLang="en-US" sz="2000" dirty="0">
                <a:solidFill>
                  <a:srgbClr val="14375B"/>
                </a:solidFill>
                <a:latin typeface="メイリオ" pitchFamily="50" charset="-128"/>
                <a:ea typeface="メイリオ" pitchFamily="50" charset="-128"/>
                <a:cs typeface="メイリオ" pitchFamily="50" charset="-128"/>
              </a:rPr>
              <a:t>●●年●月●日</a:t>
            </a:r>
            <a:endParaRPr lang="en-US" altLang="ja-JP" sz="2000" dirty="0">
              <a:solidFill>
                <a:srgbClr val="14375B"/>
              </a:solidFill>
              <a:latin typeface="メイリオ" pitchFamily="50" charset="-128"/>
              <a:ea typeface="メイリオ" pitchFamily="50" charset="-128"/>
              <a:cs typeface="メイリオ" pitchFamily="50" charset="-128"/>
            </a:endParaRPr>
          </a:p>
        </p:txBody>
      </p:sp>
      <p:cxnSp>
        <p:nvCxnSpPr>
          <p:cNvPr id="8" name="直線コネクタ 7"/>
          <p:cNvCxnSpPr/>
          <p:nvPr userDrawn="1"/>
        </p:nvCxnSpPr>
        <p:spPr>
          <a:xfrm>
            <a:off x="431373" y="3360187"/>
            <a:ext cx="1140092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サブタイトル 2"/>
          <p:cNvSpPr txBox="1">
            <a:spLocks/>
          </p:cNvSpPr>
          <p:nvPr userDrawn="1"/>
        </p:nvSpPr>
        <p:spPr bwMode="auto">
          <a:xfrm>
            <a:off x="0" y="6624736"/>
            <a:ext cx="12192000" cy="260648"/>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lvl1pPr marL="457200" indent="-457200" algn="l" rtl="0" eaLnBrk="1" fontAlgn="base" hangingPunct="1">
              <a:spcBef>
                <a:spcPct val="20000"/>
              </a:spcBef>
              <a:spcAft>
                <a:spcPct val="0"/>
              </a:spcAft>
              <a:buClr>
                <a:srgbClr val="1F3463"/>
              </a:buClr>
              <a:buFont typeface="ＭＳ Ｐゴシック" pitchFamily="50" charset="-128"/>
              <a:buChar char="■"/>
              <a:defRPr kumimoji="1" sz="2000" baseline="0">
                <a:solidFill>
                  <a:srgbClr val="606060"/>
                </a:solidFill>
                <a:latin typeface="メイリオ" panose="020B0604030504040204" pitchFamily="50" charset="-128"/>
                <a:ea typeface="メイリオ" panose="020B0604030504040204" pitchFamily="50" charset="-128"/>
                <a:cs typeface="+mn-cs"/>
              </a:defRPr>
            </a:lvl1pPr>
            <a:lvl2pPr marL="914400" indent="-457200" algn="l" rtl="0" eaLnBrk="1" fontAlgn="base" hangingPunct="1">
              <a:spcBef>
                <a:spcPct val="20000"/>
              </a:spcBef>
              <a:spcAft>
                <a:spcPct val="0"/>
              </a:spcAft>
              <a:buClr>
                <a:srgbClr val="14375B"/>
              </a:buClr>
              <a:buFont typeface="Wingdings" pitchFamily="2" charset="2"/>
              <a:buChar char="l"/>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2pPr>
            <a:lvl3pPr marL="1371600" indent="-457200" algn="l" rtl="0" eaLnBrk="1" fontAlgn="base" hangingPunct="1">
              <a:spcBef>
                <a:spcPct val="20000"/>
              </a:spcBef>
              <a:spcAft>
                <a:spcPct val="0"/>
              </a:spcAft>
              <a:buClr>
                <a:srgbClr val="14375B"/>
              </a:buClr>
              <a:buFont typeface="Arial" pitchFamily="34" charset="0"/>
              <a:buChar char="•"/>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3pPr>
            <a:lvl4pPr marL="1828800" indent="-457200" algn="l" rtl="0" eaLnBrk="1" fontAlgn="base" hangingPunct="1">
              <a:spcBef>
                <a:spcPct val="20000"/>
              </a:spcBef>
              <a:spcAft>
                <a:spcPct val="0"/>
              </a:spcAft>
              <a:buClr>
                <a:srgbClr val="14375B"/>
              </a:buClr>
              <a:buFont typeface="Wingdings" pitchFamily="2" charset="2"/>
              <a:buChar char="Ø"/>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4pPr>
            <a:lvl5pPr marL="2286000" indent="-457200" algn="l" rtl="0" eaLnBrk="1" fontAlgn="base" hangingPunct="1">
              <a:spcBef>
                <a:spcPct val="20000"/>
              </a:spcBef>
              <a:spcAft>
                <a:spcPct val="0"/>
              </a:spcAft>
              <a:buClr>
                <a:srgbClr val="14375B"/>
              </a:buClr>
              <a:buFont typeface="Wingdings" pitchFamily="2" charset="2"/>
              <a:buChar char="w"/>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5pPr>
            <a:lvl6pPr marL="27432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6pPr>
            <a:lvl7pPr marL="32004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7pPr>
            <a:lvl8pPr marL="36576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8pPr>
            <a:lvl9pPr marL="41148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9pPr>
          </a:lstStyle>
          <a:p>
            <a:pPr marL="0" indent="0">
              <a:buNone/>
            </a:pPr>
            <a:r>
              <a:rPr lang="en-US" altLang="ja-JP" sz="2000" kern="0" dirty="0"/>
              <a:t> </a:t>
            </a:r>
            <a:endParaRPr lang="ja-JP" altLang="en-US" sz="2000" kern="0" dirty="0"/>
          </a:p>
        </p:txBody>
      </p:sp>
      <p:sp>
        <p:nvSpPr>
          <p:cNvPr id="10" name="正方形/長方形 9"/>
          <p:cNvSpPr>
            <a:spLocks noChangeArrowheads="1"/>
          </p:cNvSpPr>
          <p:nvPr userDrawn="1"/>
        </p:nvSpPr>
        <p:spPr bwMode="auto">
          <a:xfrm>
            <a:off x="0" y="1"/>
            <a:ext cx="12192000" cy="367469"/>
          </a:xfrm>
          <a:prstGeom prst="rect">
            <a:avLst/>
          </a:prstGeom>
          <a:solidFill>
            <a:schemeClr val="tx2"/>
          </a:solidFill>
          <a:ln>
            <a:noFill/>
          </a:ln>
          <a:effectLst>
            <a:outerShdw blurRad="40000" dist="23000" dir="5400000" rotWithShape="0">
              <a:srgbClr val="808080">
                <a:alpha val="34999"/>
              </a:srgbClr>
            </a:outerShdw>
          </a:effectLst>
        </p:spPr>
        <p:txBody>
          <a:bodyPr anchor="ctr"/>
          <a:lstStyle/>
          <a:p>
            <a:pPr algn="ctr">
              <a:defRPr/>
            </a:pPr>
            <a:endParaRPr lang="ja-JP" altLang="en-US" dirty="0">
              <a:solidFill>
                <a:srgbClr val="212941"/>
              </a:solidFill>
              <a:latin typeface="+mn-lt"/>
              <a:ea typeface="+mn-ea"/>
            </a:endParaRPr>
          </a:p>
        </p:txBody>
      </p:sp>
      <p:sp>
        <p:nvSpPr>
          <p:cNvPr id="7" name="スライド番号プレースホルダー 1"/>
          <p:cNvSpPr>
            <a:spLocks noGrp="1"/>
          </p:cNvSpPr>
          <p:nvPr>
            <p:ph type="sldNum" sz="quarter" idx="4"/>
          </p:nvPr>
        </p:nvSpPr>
        <p:spPr>
          <a:xfrm>
            <a:off x="11324987" y="6597352"/>
            <a:ext cx="886154" cy="252000"/>
          </a:xfrm>
          <a:prstGeom prst="rect">
            <a:avLst/>
          </a:prstGeom>
        </p:spPr>
        <p:txBody>
          <a:bodyPr vert="horz" lIns="91440" tIns="45720" rIns="91440" bIns="45720" rtlCol="0" anchor="ctr"/>
          <a:lstStyle>
            <a:lvl1pPr algn="r">
              <a:defRPr sz="1200" baseline="0">
                <a:solidFill>
                  <a:schemeClr val="tx1"/>
                </a:solidFill>
                <a:latin typeface="メイリオ" panose="020B0604030504040204" pitchFamily="50" charset="-128"/>
                <a:ea typeface="Meiryo UI" panose="020B0604030504040204" pitchFamily="50" charset="-128"/>
                <a:cs typeface="Meiryo UI" panose="020B0604030504040204" pitchFamily="50" charset="-128"/>
              </a:defRPr>
            </a:lvl1pPr>
          </a:lstStyle>
          <a:p>
            <a:fld id="{BB91BFDD-C400-4527-A122-182C6B5EB05D}" type="slidenum">
              <a:rPr lang="ja-JP" altLang="en-US" smtClean="0"/>
              <a:pPr/>
              <a:t>‹#›</a:t>
            </a:fld>
            <a:endParaRPr lang="ja-JP" altLang="en-US" dirty="0"/>
          </a:p>
        </p:txBody>
      </p:sp>
    </p:spTree>
    <p:extLst>
      <p:ext uri="{BB962C8B-B14F-4D97-AF65-F5344CB8AC3E}">
        <p14:creationId xmlns:p14="http://schemas.microsoft.com/office/powerpoint/2010/main" val="85014665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本文">
    <p:spTree>
      <p:nvGrpSpPr>
        <p:cNvPr id="1" name=""/>
        <p:cNvGrpSpPr/>
        <p:nvPr/>
      </p:nvGrpSpPr>
      <p:grpSpPr>
        <a:xfrm>
          <a:off x="0" y="0"/>
          <a:ext cx="0" cy="0"/>
          <a:chOff x="0" y="0"/>
          <a:chExt cx="0" cy="0"/>
        </a:xfrm>
      </p:grpSpPr>
      <p:sp>
        <p:nvSpPr>
          <p:cNvPr id="14" name="テキスト プレースホルダ 13"/>
          <p:cNvSpPr>
            <a:spLocks noGrp="1"/>
          </p:cNvSpPr>
          <p:nvPr>
            <p:ph type="body" sz="quarter" idx="11"/>
          </p:nvPr>
        </p:nvSpPr>
        <p:spPr>
          <a:xfrm>
            <a:off x="656493" y="1828800"/>
            <a:ext cx="10879015" cy="4191000"/>
          </a:xfrm>
        </p:spPr>
        <p:txBody>
          <a:bodyPr/>
          <a:lstStyle>
            <a:lvl1pPr>
              <a:defRPr sz="2000" b="0" i="0" baseline="0">
                <a:solidFill>
                  <a:srgbClr val="606060"/>
                </a:solidFill>
                <a:latin typeface="メイリオ" panose="020B0604030504040204" pitchFamily="50" charset="-128"/>
                <a:ea typeface="メイリオ" panose="020B0604030504040204" pitchFamily="50" charset="-128"/>
              </a:defRPr>
            </a:lvl1pPr>
            <a:lvl2pPr>
              <a:defRPr sz="2000" b="0" i="0" baseline="0">
                <a:solidFill>
                  <a:srgbClr val="606060"/>
                </a:solidFill>
                <a:latin typeface="メイリオ" panose="020B0604030504040204" pitchFamily="50" charset="-128"/>
                <a:ea typeface="メイリオ" panose="020B0604030504040204" pitchFamily="50" charset="-128"/>
              </a:defRPr>
            </a:lvl2pPr>
            <a:lvl3pPr>
              <a:buClr>
                <a:srgbClr val="14375B"/>
              </a:buClr>
              <a:defRPr sz="2000" b="0" i="0" baseline="0">
                <a:solidFill>
                  <a:srgbClr val="606060"/>
                </a:solidFill>
                <a:latin typeface="メイリオ" panose="020B0604030504040204" pitchFamily="50" charset="-128"/>
                <a:ea typeface="メイリオ" panose="020B0604030504040204" pitchFamily="50" charset="-128"/>
              </a:defRPr>
            </a:lvl3pPr>
            <a:lvl4pPr>
              <a:defRPr sz="2000" b="0" i="0" baseline="0">
                <a:solidFill>
                  <a:srgbClr val="606060"/>
                </a:solidFill>
                <a:latin typeface="メイリオ" panose="020B0604030504040204" pitchFamily="50" charset="-128"/>
                <a:ea typeface="メイリオ" panose="020B0604030504040204" pitchFamily="50" charset="-128"/>
              </a:defRPr>
            </a:lvl4pPr>
            <a:lvl5pPr>
              <a:buClr>
                <a:srgbClr val="14375B"/>
              </a:buClr>
              <a:defRPr sz="2000" b="0" i="0" baseline="0">
                <a:solidFill>
                  <a:srgbClr val="606060"/>
                </a:solidFill>
                <a:latin typeface="メイリオ" panose="020B0604030504040204" pitchFamily="50" charset="-128"/>
                <a:ea typeface="メイリオ" panose="020B0604030504040204"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Rectangle 2"/>
          <p:cNvSpPr>
            <a:spLocks noGrp="1" noChangeArrowheads="1"/>
          </p:cNvSpPr>
          <p:nvPr>
            <p:ph type="title"/>
          </p:nvPr>
        </p:nvSpPr>
        <p:spPr bwMode="auto">
          <a:xfrm>
            <a:off x="703385" y="764705"/>
            <a:ext cx="10832123" cy="63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a:t>
            </a:r>
            <a:r>
              <a:rPr lang="en-US" altLang="ja-JP" dirty="0"/>
              <a:t> </a:t>
            </a:r>
            <a:r>
              <a:rPr lang="ja-JP" altLang="en-US" dirty="0"/>
              <a:t>タイトルの書式設定</a:t>
            </a:r>
          </a:p>
        </p:txBody>
      </p:sp>
      <p:sp>
        <p:nvSpPr>
          <p:cNvPr id="11" name="スライド番号プレースホルダー 1"/>
          <p:cNvSpPr>
            <a:spLocks noGrp="1"/>
          </p:cNvSpPr>
          <p:nvPr>
            <p:ph type="sldNum" sz="quarter" idx="4"/>
          </p:nvPr>
        </p:nvSpPr>
        <p:spPr>
          <a:xfrm>
            <a:off x="11324987" y="6597352"/>
            <a:ext cx="886154" cy="252000"/>
          </a:xfrm>
          <a:prstGeom prst="rect">
            <a:avLst/>
          </a:prstGeom>
        </p:spPr>
        <p:txBody>
          <a:bodyPr vert="horz" lIns="91440" tIns="45720" rIns="91440" bIns="45720" rtlCol="0" anchor="ctr"/>
          <a:lstStyle>
            <a:lvl1pPr algn="r">
              <a:defRPr sz="1200" baseline="0">
                <a:solidFill>
                  <a:schemeClr val="tx1"/>
                </a:solidFill>
                <a:latin typeface="メイリオ" panose="020B0604030504040204" pitchFamily="50" charset="-128"/>
                <a:ea typeface="Meiryo UI" panose="020B0604030504040204" pitchFamily="50" charset="-128"/>
                <a:cs typeface="Meiryo UI" panose="020B0604030504040204" pitchFamily="50" charset="-128"/>
              </a:defRPr>
            </a:lvl1pPr>
          </a:lstStyle>
          <a:p>
            <a:fld id="{BB91BFDD-C400-4527-A122-182C6B5EB05D}" type="slidenum">
              <a:rPr lang="ja-JP" altLang="en-US" smtClean="0"/>
              <a:pPr/>
              <a:t>‹#›</a:t>
            </a:fld>
            <a:endParaRPr lang="ja-JP" altLang="en-US" dirty="0"/>
          </a:p>
        </p:txBody>
      </p:sp>
    </p:spTree>
    <p:extLst>
      <p:ext uri="{BB962C8B-B14F-4D97-AF65-F5344CB8AC3E}">
        <p14:creationId xmlns:p14="http://schemas.microsoft.com/office/powerpoint/2010/main" val="1978559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経歴">
    <p:spTree>
      <p:nvGrpSpPr>
        <p:cNvPr id="1" name=""/>
        <p:cNvGrpSpPr/>
        <p:nvPr/>
      </p:nvGrpSpPr>
      <p:grpSpPr>
        <a:xfrm>
          <a:off x="0" y="0"/>
          <a:ext cx="0" cy="0"/>
          <a:chOff x="0" y="0"/>
          <a:chExt cx="0" cy="0"/>
        </a:xfrm>
      </p:grpSpPr>
      <p:sp>
        <p:nvSpPr>
          <p:cNvPr id="8" name="図プレースホルダー 7"/>
          <p:cNvSpPr>
            <a:spLocks noGrp="1"/>
          </p:cNvSpPr>
          <p:nvPr>
            <p:ph type="pic" sz="quarter" idx="12"/>
          </p:nvPr>
        </p:nvSpPr>
        <p:spPr>
          <a:xfrm>
            <a:off x="779815" y="1751288"/>
            <a:ext cx="1772308" cy="1440000"/>
          </a:xfrm>
        </p:spPr>
        <p:txBody>
          <a:bodyPr/>
          <a:lstStyle>
            <a:lvl1pPr marL="0" indent="0">
              <a:buFontTx/>
              <a:buNone/>
              <a:defRPr/>
            </a:lvl1pPr>
          </a:lstStyle>
          <a:p>
            <a:pPr lvl="0"/>
            <a:r>
              <a:rPr lang="ja-JP" altLang="en-US" noProof="0" dirty="0"/>
              <a:t>アイコンをクリックして図を追加</a:t>
            </a:r>
          </a:p>
        </p:txBody>
      </p:sp>
      <p:sp>
        <p:nvSpPr>
          <p:cNvPr id="10" name="テキスト プレースホルダー 9"/>
          <p:cNvSpPr>
            <a:spLocks noGrp="1"/>
          </p:cNvSpPr>
          <p:nvPr>
            <p:ph type="body" sz="quarter" idx="13"/>
          </p:nvPr>
        </p:nvSpPr>
        <p:spPr>
          <a:xfrm>
            <a:off x="779815" y="3861048"/>
            <a:ext cx="4962462" cy="2232446"/>
          </a:xfrm>
        </p:spPr>
        <p:txBody>
          <a:bodyPr/>
          <a:lstStyle>
            <a:lvl1pPr marL="342000" indent="-342000">
              <a:lnSpc>
                <a:spcPct val="90000"/>
              </a:lnSpc>
              <a:spcBef>
                <a:spcPts val="384"/>
              </a:spcBef>
              <a:buClr>
                <a:srgbClr val="14375B"/>
              </a:buClr>
              <a:buFont typeface="Wingdings" panose="05000000000000000000" pitchFamily="2" charset="2"/>
              <a:buChar char="l"/>
              <a:tabLst>
                <a:tab pos="630000" algn="l"/>
                <a:tab pos="1260000" algn="l"/>
              </a:tabLst>
              <a:defRPr sz="1600" baseline="0">
                <a:solidFill>
                  <a:srgbClr val="606060"/>
                </a:solidFill>
                <a:latin typeface="メイリオ" panose="020B0604030504040204" pitchFamily="50" charset="-128"/>
              </a:defRPr>
            </a:lvl1pPr>
            <a:lvl2pPr marL="457200" indent="-101600">
              <a:buClr>
                <a:srgbClr val="14375B"/>
              </a:buClr>
              <a:buFontTx/>
              <a:buNone/>
              <a:tabLst>
                <a:tab pos="630000" algn="l"/>
                <a:tab pos="1260000" algn="l"/>
              </a:tabLst>
              <a:defRPr sz="1400" baseline="0">
                <a:solidFill>
                  <a:srgbClr val="606060"/>
                </a:solidFill>
                <a:latin typeface="メイリオ" panose="020B0604030504040204" pitchFamily="50" charset="-128"/>
              </a:defRPr>
            </a:lvl2pPr>
            <a:lvl3pPr marL="914400" indent="-101600">
              <a:buClr>
                <a:srgbClr val="14375B"/>
              </a:buClr>
              <a:buFontTx/>
              <a:buNone/>
              <a:tabLst>
                <a:tab pos="630000" algn="l"/>
                <a:tab pos="1260000" algn="l"/>
              </a:tabLst>
              <a:defRPr sz="1400">
                <a:solidFill>
                  <a:srgbClr val="606060"/>
                </a:solidFill>
                <a:latin typeface="メイリオ" panose="020B0604030504040204" pitchFamily="50" charset="-128"/>
              </a:defRPr>
            </a:lvl3pPr>
            <a:lvl4pPr marL="1371600" indent="-114300">
              <a:buClr>
                <a:srgbClr val="14375B"/>
              </a:buClr>
              <a:buFontTx/>
              <a:buNone/>
              <a:tabLst>
                <a:tab pos="630000" algn="l"/>
                <a:tab pos="1260000" algn="l"/>
              </a:tabLst>
              <a:defRPr sz="1400" baseline="0">
                <a:solidFill>
                  <a:srgbClr val="606060"/>
                </a:solidFill>
                <a:latin typeface="メイリオ" panose="020B0604030504040204" pitchFamily="50" charset="-128"/>
              </a:defRPr>
            </a:lvl4pPr>
            <a:lvl5pPr marL="1828800" indent="-127000">
              <a:buClr>
                <a:srgbClr val="14375B"/>
              </a:buClr>
              <a:buFontTx/>
              <a:buNone/>
              <a:tabLst>
                <a:tab pos="630000" algn="l"/>
                <a:tab pos="1260000" algn="l"/>
              </a:tabLst>
              <a:defRPr sz="1400">
                <a:solidFill>
                  <a:srgbClr val="606060"/>
                </a:solidFill>
                <a:latin typeface="メイリオ" panose="020B0604030504040204"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2" name="テキスト プレースホルダー 9"/>
          <p:cNvSpPr>
            <a:spLocks noGrp="1"/>
          </p:cNvSpPr>
          <p:nvPr>
            <p:ph type="body" sz="quarter" idx="14"/>
          </p:nvPr>
        </p:nvSpPr>
        <p:spPr>
          <a:xfrm>
            <a:off x="6451200" y="1602000"/>
            <a:ext cx="5139692" cy="4491296"/>
          </a:xfrm>
        </p:spPr>
        <p:txBody>
          <a:bodyPr/>
          <a:lstStyle>
            <a:lvl1pPr marL="0" indent="0">
              <a:lnSpc>
                <a:spcPct val="90000"/>
              </a:lnSpc>
              <a:spcBef>
                <a:spcPts val="24"/>
              </a:spcBef>
              <a:buClr>
                <a:srgbClr val="14375B"/>
              </a:buClr>
              <a:buFontTx/>
              <a:buNone/>
              <a:tabLst>
                <a:tab pos="630000" algn="l"/>
                <a:tab pos="1260000" algn="l"/>
              </a:tabLst>
              <a:defRPr sz="1600" baseline="0">
                <a:solidFill>
                  <a:srgbClr val="606060"/>
                </a:solidFill>
                <a:latin typeface="メイリオ" panose="020B0604030504040204" pitchFamily="50" charset="-128"/>
              </a:defRPr>
            </a:lvl1pPr>
            <a:lvl2pPr marL="284400" indent="-285750">
              <a:spcBef>
                <a:spcPts val="0"/>
              </a:spcBef>
              <a:buClr>
                <a:srgbClr val="14375B"/>
              </a:buClr>
              <a:buFont typeface="Wingdings" panose="05000000000000000000" pitchFamily="2" charset="2"/>
              <a:buChar char="l"/>
              <a:tabLst>
                <a:tab pos="630000" algn="l"/>
                <a:tab pos="1260000" algn="l"/>
              </a:tabLst>
              <a:defRPr sz="1600">
                <a:solidFill>
                  <a:srgbClr val="606060"/>
                </a:solidFill>
                <a:latin typeface="メイリオ" panose="020B0604030504040204" pitchFamily="50" charset="-128"/>
              </a:defRPr>
            </a:lvl2pPr>
            <a:lvl3pPr marL="723900" indent="0">
              <a:buClr>
                <a:srgbClr val="14375B"/>
              </a:buClr>
              <a:buFontTx/>
              <a:buNone/>
              <a:tabLst>
                <a:tab pos="630000" algn="l"/>
                <a:tab pos="1260000" algn="l"/>
              </a:tabLst>
              <a:defRPr sz="1600">
                <a:solidFill>
                  <a:srgbClr val="606060"/>
                </a:solidFill>
                <a:latin typeface="メイリオ" panose="020B0604030504040204" pitchFamily="50" charset="-128"/>
              </a:defRPr>
            </a:lvl3pPr>
            <a:lvl4pPr marL="1257300" indent="0">
              <a:buClr>
                <a:srgbClr val="14375B"/>
              </a:buClr>
              <a:buFontTx/>
              <a:buNone/>
              <a:tabLst>
                <a:tab pos="630000" algn="l"/>
                <a:tab pos="1260000" algn="l"/>
              </a:tabLst>
              <a:defRPr sz="1600">
                <a:solidFill>
                  <a:srgbClr val="606060"/>
                </a:solidFill>
                <a:latin typeface="メイリオ" panose="020B0604030504040204" pitchFamily="50" charset="-128"/>
              </a:defRPr>
            </a:lvl4pPr>
            <a:lvl5pPr marL="1701800" indent="0">
              <a:buClr>
                <a:srgbClr val="14375B"/>
              </a:buClr>
              <a:buFontTx/>
              <a:buNone/>
              <a:tabLst>
                <a:tab pos="630000" algn="l"/>
                <a:tab pos="1260000" algn="l"/>
              </a:tabLst>
              <a:defRPr sz="1600">
                <a:solidFill>
                  <a:srgbClr val="606060"/>
                </a:solidFill>
                <a:latin typeface="メイリオ" panose="020B0604030504040204"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altLang="ja-JP" dirty="0"/>
          </a:p>
        </p:txBody>
      </p:sp>
      <p:sp>
        <p:nvSpPr>
          <p:cNvPr id="14" name="テキスト プレースホルダー 13"/>
          <p:cNvSpPr>
            <a:spLocks noGrp="1"/>
          </p:cNvSpPr>
          <p:nvPr>
            <p:ph type="body" sz="quarter" idx="15" hasCustomPrompt="1"/>
          </p:nvPr>
        </p:nvSpPr>
        <p:spPr>
          <a:xfrm>
            <a:off x="2995200" y="2059200"/>
            <a:ext cx="2122338" cy="770400"/>
          </a:xfrm>
        </p:spPr>
        <p:txBody>
          <a:bodyPr/>
          <a:lstStyle>
            <a:lvl1pPr marL="0" indent="0">
              <a:buFontTx/>
              <a:buNone/>
              <a:defRPr sz="2400" b="1" spc="500" baseline="0">
                <a:solidFill>
                  <a:srgbClr val="14375B"/>
                </a:solidFill>
                <a:latin typeface="メイリオ" panose="020B0604030504040204" pitchFamily="50" charset="-128"/>
              </a:defRPr>
            </a:lvl1pPr>
            <a:lvl2pPr marL="0" indent="0">
              <a:spcBef>
                <a:spcPts val="0"/>
              </a:spcBef>
              <a:buFontTx/>
              <a:buNone/>
              <a:defRPr sz="2000" baseline="0">
                <a:solidFill>
                  <a:srgbClr val="606060"/>
                </a:solidFill>
                <a:latin typeface="メイリオ" panose="020B0604030504040204" pitchFamily="50" charset="-128"/>
              </a:defRPr>
            </a:lvl2pPr>
            <a:lvl3pPr marL="0" indent="0">
              <a:spcBef>
                <a:spcPts val="0"/>
              </a:spcBef>
              <a:buFontTx/>
              <a:buNone/>
              <a:defRPr sz="2000" baseline="0">
                <a:solidFill>
                  <a:srgbClr val="606060"/>
                </a:solidFill>
                <a:latin typeface="メイリオ" panose="020B0604030504040204" pitchFamily="50" charset="-128"/>
              </a:defRPr>
            </a:lvl3pPr>
            <a:lvl4pPr marL="0" indent="0">
              <a:spcBef>
                <a:spcPts val="0"/>
              </a:spcBef>
              <a:buFontTx/>
              <a:buNone/>
              <a:defRPr sz="2000" baseline="0">
                <a:solidFill>
                  <a:srgbClr val="606060"/>
                </a:solidFill>
                <a:latin typeface="メイリオ" panose="020B0604030504040204" pitchFamily="50" charset="-128"/>
              </a:defRPr>
            </a:lvl4pPr>
            <a:lvl5pPr marL="0" indent="0">
              <a:spcBef>
                <a:spcPts val="0"/>
              </a:spcBef>
              <a:buFontTx/>
              <a:buNone/>
              <a:defRPr sz="2000" baseline="0">
                <a:solidFill>
                  <a:srgbClr val="606060"/>
                </a:solidFill>
                <a:latin typeface="メイリオ" panose="020B0604030504040204" pitchFamily="50" charset="-128"/>
              </a:defRPr>
            </a:lvl5pPr>
          </a:lstStyle>
          <a:p>
            <a:pPr lvl="0"/>
            <a:r>
              <a:rPr lang="ja-JP" altLang="en-US" dirty="0"/>
              <a:t>苗字名前</a:t>
            </a:r>
          </a:p>
        </p:txBody>
      </p:sp>
      <p:sp>
        <p:nvSpPr>
          <p:cNvPr id="15" name="テキスト プレースホルダー 13"/>
          <p:cNvSpPr>
            <a:spLocks noGrp="1"/>
          </p:cNvSpPr>
          <p:nvPr>
            <p:ph type="body" sz="quarter" idx="16" hasCustomPrompt="1"/>
          </p:nvPr>
        </p:nvSpPr>
        <p:spPr>
          <a:xfrm>
            <a:off x="2994117" y="2420888"/>
            <a:ext cx="2122338" cy="770400"/>
          </a:xfrm>
        </p:spPr>
        <p:txBody>
          <a:bodyPr/>
          <a:lstStyle>
            <a:lvl1pPr marL="0" indent="0">
              <a:buFontTx/>
              <a:buNone/>
              <a:defRPr sz="2000" b="0" i="0" spc="0" baseline="0">
                <a:solidFill>
                  <a:srgbClr val="606060"/>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ja-JP" altLang="en-US" dirty="0"/>
              <a:t>パートナー</a:t>
            </a:r>
          </a:p>
        </p:txBody>
      </p:sp>
      <p:sp>
        <p:nvSpPr>
          <p:cNvPr id="3" name="タイトル 2"/>
          <p:cNvSpPr>
            <a:spLocks noGrp="1"/>
          </p:cNvSpPr>
          <p:nvPr>
            <p:ph type="title"/>
          </p:nvPr>
        </p:nvSpPr>
        <p:spPr/>
        <p:txBody>
          <a:bodyPr/>
          <a:lstStyle>
            <a:lvl1pPr>
              <a:defRPr baseline="0">
                <a:latin typeface="メイリオ" panose="020B0604030504040204" pitchFamily="50" charset="-128"/>
              </a:defRPr>
            </a:lvl1pPr>
          </a:lstStyle>
          <a:p>
            <a:r>
              <a:rPr kumimoji="1" lang="ja-JP" altLang="en-US" dirty="0"/>
              <a:t>マスター タイトルの書式設定</a:t>
            </a:r>
          </a:p>
        </p:txBody>
      </p:sp>
      <p:sp>
        <p:nvSpPr>
          <p:cNvPr id="17" name="スライド番号プレースホルダー 1"/>
          <p:cNvSpPr>
            <a:spLocks noGrp="1"/>
          </p:cNvSpPr>
          <p:nvPr>
            <p:ph type="sldNum" sz="quarter" idx="4"/>
          </p:nvPr>
        </p:nvSpPr>
        <p:spPr>
          <a:xfrm>
            <a:off x="11324987" y="6597352"/>
            <a:ext cx="886154" cy="252000"/>
          </a:xfrm>
          <a:prstGeom prst="rect">
            <a:avLst/>
          </a:prstGeom>
        </p:spPr>
        <p:txBody>
          <a:bodyPr vert="horz" lIns="91440" tIns="45720" rIns="91440" bIns="45720" rtlCol="0" anchor="ctr"/>
          <a:lstStyle>
            <a:lvl1pPr algn="r">
              <a:defRPr sz="1200" baseline="0">
                <a:solidFill>
                  <a:schemeClr val="tx1"/>
                </a:solidFill>
                <a:latin typeface="メイリオ" panose="020B0604030504040204" pitchFamily="50" charset="-128"/>
                <a:ea typeface="Meiryo UI" panose="020B0604030504040204" pitchFamily="50" charset="-128"/>
                <a:cs typeface="Meiryo UI" panose="020B0604030504040204" pitchFamily="50" charset="-128"/>
              </a:defRPr>
            </a:lvl1pPr>
          </a:lstStyle>
          <a:p>
            <a:fld id="{BB91BFDD-C400-4527-A122-182C6B5EB05D}" type="slidenum">
              <a:rPr lang="ja-JP" altLang="en-US" smtClean="0"/>
              <a:pPr/>
              <a:t>‹#›</a:t>
            </a:fld>
            <a:endParaRPr lang="ja-JP" altLang="en-US" dirty="0"/>
          </a:p>
        </p:txBody>
      </p:sp>
    </p:spTree>
    <p:extLst>
      <p:ext uri="{BB962C8B-B14F-4D97-AF65-F5344CB8AC3E}">
        <p14:creationId xmlns:p14="http://schemas.microsoft.com/office/powerpoint/2010/main" val="1615915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タイトル スライド_01_ロゴなし">
    <p:spTree>
      <p:nvGrpSpPr>
        <p:cNvPr id="1" name=""/>
        <p:cNvGrpSpPr/>
        <p:nvPr/>
      </p:nvGrpSpPr>
      <p:grpSpPr>
        <a:xfrm>
          <a:off x="0" y="0"/>
          <a:ext cx="0" cy="0"/>
          <a:chOff x="0" y="0"/>
          <a:chExt cx="0" cy="0"/>
        </a:xfrm>
      </p:grpSpPr>
      <p:cxnSp>
        <p:nvCxnSpPr>
          <p:cNvPr id="8" name="直線コネクタ 7"/>
          <p:cNvCxnSpPr/>
          <p:nvPr/>
        </p:nvCxnSpPr>
        <p:spPr>
          <a:xfrm>
            <a:off x="221539" y="3429000"/>
            <a:ext cx="1174596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サブタイトル 2"/>
          <p:cNvSpPr txBox="1">
            <a:spLocks/>
          </p:cNvSpPr>
          <p:nvPr/>
        </p:nvSpPr>
        <p:spPr bwMode="auto">
          <a:xfrm>
            <a:off x="0" y="6624736"/>
            <a:ext cx="12192000" cy="260648"/>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lvl1pPr marL="457200" indent="-457200" algn="l" rtl="0" eaLnBrk="1" fontAlgn="base" hangingPunct="1">
              <a:spcBef>
                <a:spcPct val="20000"/>
              </a:spcBef>
              <a:spcAft>
                <a:spcPct val="0"/>
              </a:spcAft>
              <a:buClr>
                <a:srgbClr val="1F3463"/>
              </a:buClr>
              <a:buFont typeface="ＭＳ Ｐゴシック" pitchFamily="50" charset="-128"/>
              <a:buChar char="■"/>
              <a:defRPr kumimoji="1" sz="2000" baseline="0">
                <a:solidFill>
                  <a:srgbClr val="606060"/>
                </a:solidFill>
                <a:latin typeface="メイリオ" panose="020B0604030504040204" pitchFamily="50" charset="-128"/>
                <a:ea typeface="メイリオ" panose="020B0604030504040204" pitchFamily="50" charset="-128"/>
                <a:cs typeface="+mn-cs"/>
              </a:defRPr>
            </a:lvl1pPr>
            <a:lvl2pPr marL="914400" indent="-457200" algn="l" rtl="0" eaLnBrk="1" fontAlgn="base" hangingPunct="1">
              <a:spcBef>
                <a:spcPct val="20000"/>
              </a:spcBef>
              <a:spcAft>
                <a:spcPct val="0"/>
              </a:spcAft>
              <a:buClr>
                <a:srgbClr val="14375B"/>
              </a:buClr>
              <a:buFont typeface="Wingdings" pitchFamily="2" charset="2"/>
              <a:buChar char="l"/>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2pPr>
            <a:lvl3pPr marL="1371600" indent="-457200" algn="l" rtl="0" eaLnBrk="1" fontAlgn="base" hangingPunct="1">
              <a:spcBef>
                <a:spcPct val="20000"/>
              </a:spcBef>
              <a:spcAft>
                <a:spcPct val="0"/>
              </a:spcAft>
              <a:buClr>
                <a:srgbClr val="14375B"/>
              </a:buClr>
              <a:buFont typeface="Arial" pitchFamily="34" charset="0"/>
              <a:buChar char="•"/>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3pPr>
            <a:lvl4pPr marL="1828800" indent="-457200" algn="l" rtl="0" eaLnBrk="1" fontAlgn="base" hangingPunct="1">
              <a:spcBef>
                <a:spcPct val="20000"/>
              </a:spcBef>
              <a:spcAft>
                <a:spcPct val="0"/>
              </a:spcAft>
              <a:buClr>
                <a:srgbClr val="14375B"/>
              </a:buClr>
              <a:buFont typeface="Wingdings" pitchFamily="2" charset="2"/>
              <a:buChar char="Ø"/>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4pPr>
            <a:lvl5pPr marL="2286000" indent="-457200" algn="l" rtl="0" eaLnBrk="1" fontAlgn="base" hangingPunct="1">
              <a:spcBef>
                <a:spcPct val="20000"/>
              </a:spcBef>
              <a:spcAft>
                <a:spcPct val="0"/>
              </a:spcAft>
              <a:buClr>
                <a:srgbClr val="14375B"/>
              </a:buClr>
              <a:buFont typeface="Wingdings" pitchFamily="2" charset="2"/>
              <a:buChar char="w"/>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5pPr>
            <a:lvl6pPr marL="27432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6pPr>
            <a:lvl7pPr marL="32004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7pPr>
            <a:lvl8pPr marL="36576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8pPr>
            <a:lvl9pPr marL="41148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9pPr>
          </a:lstStyle>
          <a:p>
            <a:pPr marL="0" indent="0">
              <a:buNone/>
            </a:pPr>
            <a:r>
              <a:rPr lang="en-US" altLang="ja-JP" sz="2000" kern="0" dirty="0"/>
              <a:t> </a:t>
            </a:r>
            <a:endParaRPr lang="ja-JP" altLang="en-US" sz="2000" kern="0" dirty="0"/>
          </a:p>
        </p:txBody>
      </p:sp>
      <p:sp>
        <p:nvSpPr>
          <p:cNvPr id="11" name="テキスト プレースホルダー 10"/>
          <p:cNvSpPr>
            <a:spLocks noGrp="1"/>
          </p:cNvSpPr>
          <p:nvPr>
            <p:ph type="body" sz="quarter" idx="10"/>
          </p:nvPr>
        </p:nvSpPr>
        <p:spPr>
          <a:xfrm>
            <a:off x="221539" y="3645024"/>
            <a:ext cx="11745969" cy="2808312"/>
          </a:xfrm>
        </p:spPr>
        <p:txBody>
          <a:bodyPr/>
          <a:lstStyle>
            <a:lvl1pPr marL="0" indent="0" algn="ctr">
              <a:buNone/>
              <a:defRPr>
                <a:solidFill>
                  <a:schemeClr val="tx1"/>
                </a:solidFill>
              </a:defRPr>
            </a:lvl1pPr>
          </a:lstStyle>
          <a:p>
            <a:pPr lvl="0"/>
            <a:r>
              <a:rPr kumimoji="1" lang="ja-JP" altLang="en-US"/>
              <a:t>マスター テキストの書式設定</a:t>
            </a:r>
          </a:p>
        </p:txBody>
      </p:sp>
      <p:sp>
        <p:nvSpPr>
          <p:cNvPr id="13" name="タイトル 12"/>
          <p:cNvSpPr>
            <a:spLocks noGrp="1"/>
          </p:cNvSpPr>
          <p:nvPr>
            <p:ph type="title"/>
          </p:nvPr>
        </p:nvSpPr>
        <p:spPr>
          <a:xfrm>
            <a:off x="199296" y="2852937"/>
            <a:ext cx="11745969" cy="637059"/>
          </a:xfrm>
        </p:spPr>
        <p:txBody>
          <a:bodyPr/>
          <a:lstStyle>
            <a:lvl1pPr algn="ctr">
              <a:defRPr sz="3200"/>
            </a:lvl1pPr>
          </a:lstStyle>
          <a:p>
            <a:r>
              <a:rPr kumimoji="1" lang="ja-JP" altLang="en-US"/>
              <a:t>マスター タイトルの書式設定</a:t>
            </a:r>
            <a:endParaRPr kumimoji="1" lang="ja-JP" altLang="en-US" dirty="0"/>
          </a:p>
        </p:txBody>
      </p:sp>
      <p:sp>
        <p:nvSpPr>
          <p:cNvPr id="10" name="正方形/長方形 9"/>
          <p:cNvSpPr>
            <a:spLocks noChangeArrowheads="1"/>
          </p:cNvSpPr>
          <p:nvPr/>
        </p:nvSpPr>
        <p:spPr bwMode="auto">
          <a:xfrm>
            <a:off x="0" y="1"/>
            <a:ext cx="12192000" cy="367469"/>
          </a:xfrm>
          <a:prstGeom prst="rect">
            <a:avLst/>
          </a:prstGeom>
          <a:solidFill>
            <a:srgbClr val="14375B"/>
          </a:solidFill>
          <a:ln>
            <a:noFill/>
          </a:ln>
          <a:effectLst>
            <a:outerShdw blurRad="40000" dist="23000" dir="5400000" rotWithShape="0">
              <a:srgbClr val="808080">
                <a:alpha val="34999"/>
              </a:srgbClr>
            </a:outerShdw>
          </a:effectLst>
        </p:spPr>
        <p:txBody>
          <a:bodyPr anchor="ctr"/>
          <a:lstStyle/>
          <a:p>
            <a:pPr algn="ctr">
              <a:defRPr/>
            </a:pPr>
            <a:endParaRPr lang="ja-JP" altLang="en-US" dirty="0">
              <a:solidFill>
                <a:srgbClr val="212941"/>
              </a:solidFill>
              <a:latin typeface="+mn-lt"/>
              <a:ea typeface="+mn-ea"/>
            </a:endParaRPr>
          </a:p>
        </p:txBody>
      </p:sp>
      <p:cxnSp>
        <p:nvCxnSpPr>
          <p:cNvPr id="7" name="直線コネクタ 6"/>
          <p:cNvCxnSpPr/>
          <p:nvPr/>
        </p:nvCxnSpPr>
        <p:spPr>
          <a:xfrm>
            <a:off x="221539" y="3429000"/>
            <a:ext cx="1174596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サブタイトル 2"/>
          <p:cNvSpPr txBox="1">
            <a:spLocks/>
          </p:cNvSpPr>
          <p:nvPr/>
        </p:nvSpPr>
        <p:spPr bwMode="auto">
          <a:xfrm>
            <a:off x="0" y="6624736"/>
            <a:ext cx="12192000" cy="260648"/>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lvl1pPr marL="457200" indent="-457200" algn="l" rtl="0" eaLnBrk="1" fontAlgn="base" hangingPunct="1">
              <a:spcBef>
                <a:spcPct val="20000"/>
              </a:spcBef>
              <a:spcAft>
                <a:spcPct val="0"/>
              </a:spcAft>
              <a:buClr>
                <a:srgbClr val="1F3463"/>
              </a:buClr>
              <a:buFont typeface="ＭＳ Ｐゴシック" pitchFamily="50" charset="-128"/>
              <a:buChar char="■"/>
              <a:defRPr kumimoji="1" sz="2000" baseline="0">
                <a:solidFill>
                  <a:srgbClr val="606060"/>
                </a:solidFill>
                <a:latin typeface="メイリオ" panose="020B0604030504040204" pitchFamily="50" charset="-128"/>
                <a:ea typeface="メイリオ" panose="020B0604030504040204" pitchFamily="50" charset="-128"/>
                <a:cs typeface="+mn-cs"/>
              </a:defRPr>
            </a:lvl1pPr>
            <a:lvl2pPr marL="914400" indent="-457200" algn="l" rtl="0" eaLnBrk="1" fontAlgn="base" hangingPunct="1">
              <a:spcBef>
                <a:spcPct val="20000"/>
              </a:spcBef>
              <a:spcAft>
                <a:spcPct val="0"/>
              </a:spcAft>
              <a:buClr>
                <a:srgbClr val="14375B"/>
              </a:buClr>
              <a:buFont typeface="Wingdings" pitchFamily="2" charset="2"/>
              <a:buChar char="l"/>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2pPr>
            <a:lvl3pPr marL="1371600" indent="-457200" algn="l" rtl="0" eaLnBrk="1" fontAlgn="base" hangingPunct="1">
              <a:spcBef>
                <a:spcPct val="20000"/>
              </a:spcBef>
              <a:spcAft>
                <a:spcPct val="0"/>
              </a:spcAft>
              <a:buClr>
                <a:srgbClr val="14375B"/>
              </a:buClr>
              <a:buFont typeface="Arial" pitchFamily="34" charset="0"/>
              <a:buChar char="•"/>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3pPr>
            <a:lvl4pPr marL="1828800" indent="-457200" algn="l" rtl="0" eaLnBrk="1" fontAlgn="base" hangingPunct="1">
              <a:spcBef>
                <a:spcPct val="20000"/>
              </a:spcBef>
              <a:spcAft>
                <a:spcPct val="0"/>
              </a:spcAft>
              <a:buClr>
                <a:srgbClr val="14375B"/>
              </a:buClr>
              <a:buFont typeface="Wingdings" pitchFamily="2" charset="2"/>
              <a:buChar char="Ø"/>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4pPr>
            <a:lvl5pPr marL="2286000" indent="-457200" algn="l" rtl="0" eaLnBrk="1" fontAlgn="base" hangingPunct="1">
              <a:spcBef>
                <a:spcPct val="20000"/>
              </a:spcBef>
              <a:spcAft>
                <a:spcPct val="0"/>
              </a:spcAft>
              <a:buClr>
                <a:srgbClr val="14375B"/>
              </a:buClr>
              <a:buFont typeface="Wingdings" pitchFamily="2" charset="2"/>
              <a:buChar char="w"/>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5pPr>
            <a:lvl6pPr marL="27432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6pPr>
            <a:lvl7pPr marL="32004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7pPr>
            <a:lvl8pPr marL="36576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8pPr>
            <a:lvl9pPr marL="41148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9pPr>
          </a:lstStyle>
          <a:p>
            <a:pPr marL="0" indent="0">
              <a:buNone/>
            </a:pPr>
            <a:r>
              <a:rPr lang="en-US" altLang="ja-JP" sz="2000" kern="0" dirty="0"/>
              <a:t> </a:t>
            </a:r>
            <a:endParaRPr lang="ja-JP" altLang="en-US" sz="2000" kern="0" dirty="0"/>
          </a:p>
        </p:txBody>
      </p:sp>
      <p:sp>
        <p:nvSpPr>
          <p:cNvPr id="14" name="正方形/長方形 13"/>
          <p:cNvSpPr>
            <a:spLocks noChangeArrowheads="1"/>
          </p:cNvSpPr>
          <p:nvPr/>
        </p:nvSpPr>
        <p:spPr bwMode="auto">
          <a:xfrm>
            <a:off x="0" y="1"/>
            <a:ext cx="12192000" cy="367469"/>
          </a:xfrm>
          <a:prstGeom prst="rect">
            <a:avLst/>
          </a:prstGeom>
          <a:solidFill>
            <a:srgbClr val="14375B"/>
          </a:solidFill>
          <a:ln>
            <a:noFill/>
          </a:ln>
          <a:effectLst>
            <a:outerShdw blurRad="40000" dist="23000" dir="5400000" rotWithShape="0">
              <a:srgbClr val="808080">
                <a:alpha val="34999"/>
              </a:srgbClr>
            </a:outerShdw>
          </a:effectLst>
        </p:spPr>
        <p:txBody>
          <a:bodyPr anchor="ctr"/>
          <a:lstStyle/>
          <a:p>
            <a:pPr algn="ctr">
              <a:defRPr/>
            </a:pPr>
            <a:endParaRPr lang="ja-JP" altLang="en-US" dirty="0">
              <a:solidFill>
                <a:srgbClr val="212941"/>
              </a:solidFill>
              <a:latin typeface="+mn-lt"/>
              <a:ea typeface="+mn-ea"/>
            </a:endParaRPr>
          </a:p>
        </p:txBody>
      </p:sp>
    </p:spTree>
    <p:extLst>
      <p:ext uri="{BB962C8B-B14F-4D97-AF65-F5344CB8AC3E}">
        <p14:creationId xmlns:p14="http://schemas.microsoft.com/office/powerpoint/2010/main" val="273570810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最終ページ">
    <p:spTree>
      <p:nvGrpSpPr>
        <p:cNvPr id="1" name=""/>
        <p:cNvGrpSpPr/>
        <p:nvPr/>
      </p:nvGrpSpPr>
      <p:grpSpPr>
        <a:xfrm>
          <a:off x="0" y="0"/>
          <a:ext cx="0" cy="0"/>
          <a:chOff x="0" y="0"/>
          <a:chExt cx="0" cy="0"/>
        </a:xfrm>
      </p:grpSpPr>
      <p:pic>
        <p:nvPicPr>
          <p:cNvPr id="4" name="図 9" descr="amt_rogo-0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7569" y="2590801"/>
            <a:ext cx="3094892"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線コネクタ 4"/>
          <p:cNvCxnSpPr>
            <a:cxnSpLocks noChangeShapeType="1"/>
          </p:cNvCxnSpPr>
          <p:nvPr userDrawn="1"/>
        </p:nvCxnSpPr>
        <p:spPr bwMode="auto">
          <a:xfrm rot="5400000">
            <a:off x="175847" y="3428634"/>
            <a:ext cx="6400800" cy="3908"/>
          </a:xfrm>
          <a:prstGeom prst="line">
            <a:avLst/>
          </a:prstGeom>
          <a:noFill/>
          <a:ln w="3175">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 name="正方形/長方形 6"/>
          <p:cNvSpPr>
            <a:spLocks noChangeArrowheads="1"/>
          </p:cNvSpPr>
          <p:nvPr userDrawn="1"/>
        </p:nvSpPr>
        <p:spPr bwMode="auto">
          <a:xfrm>
            <a:off x="11816862" y="0"/>
            <a:ext cx="375138" cy="6858000"/>
          </a:xfrm>
          <a:prstGeom prst="rect">
            <a:avLst/>
          </a:prstGeom>
          <a:solidFill>
            <a:schemeClr val="tx2"/>
          </a:solidFill>
          <a:ln>
            <a:noFill/>
          </a:ln>
          <a:effectLst>
            <a:outerShdw blurRad="40000" dist="23000" dir="5400000" rotWithShape="0">
              <a:srgbClr val="808080">
                <a:alpha val="34999"/>
              </a:srgbClr>
            </a:outerShdw>
          </a:effectLst>
        </p:spPr>
        <p:txBody>
          <a:bodyPr anchor="ctr"/>
          <a:lstStyle/>
          <a:p>
            <a:pPr algn="ctr">
              <a:defRPr/>
            </a:pPr>
            <a:endParaRPr lang="ja-JP" altLang="en-US" dirty="0">
              <a:solidFill>
                <a:schemeClr val="lt1"/>
              </a:solidFill>
              <a:latin typeface="+mn-lt"/>
              <a:ea typeface="+mn-ea"/>
            </a:endParaRPr>
          </a:p>
        </p:txBody>
      </p:sp>
      <p:sp>
        <p:nvSpPr>
          <p:cNvPr id="6" name="テキスト プレースホルダー 5"/>
          <p:cNvSpPr>
            <a:spLocks noGrp="1"/>
          </p:cNvSpPr>
          <p:nvPr>
            <p:ph type="body" sz="quarter" idx="10"/>
          </p:nvPr>
        </p:nvSpPr>
        <p:spPr>
          <a:xfrm>
            <a:off x="4125046" y="1556792"/>
            <a:ext cx="6938585" cy="792000"/>
          </a:xfrm>
        </p:spPr>
        <p:txBody>
          <a:bodyPr/>
          <a:lstStyle>
            <a:lvl1pPr marL="0" indent="0" algn="l" rtl="0" eaLnBrk="1" fontAlgn="base" hangingPunct="1">
              <a:spcBef>
                <a:spcPct val="0"/>
              </a:spcBef>
              <a:spcAft>
                <a:spcPct val="0"/>
              </a:spcAft>
              <a:buFontTx/>
              <a:buNone/>
              <a:defRPr kumimoji="1" lang="ja-JP" altLang="en-US" sz="2400" b="1" baseline="0" dirty="0" smtClean="0">
                <a:solidFill>
                  <a:srgbClr val="14375B"/>
                </a:solidFill>
                <a:latin typeface="メイリオ" pitchFamily="50" charset="-128"/>
                <a:ea typeface="メイリオ" panose="020B0604030504040204" pitchFamily="50" charset="-128"/>
                <a:cs typeface="メイリオ" pitchFamily="50" charset="-128"/>
              </a:defRPr>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ja-JP" altLang="en-US" dirty="0"/>
              <a:t>マスター テキストの書式設定</a:t>
            </a:r>
          </a:p>
        </p:txBody>
      </p:sp>
      <p:sp>
        <p:nvSpPr>
          <p:cNvPr id="8" name="テキスト プレースホルダー 7"/>
          <p:cNvSpPr>
            <a:spLocks noGrp="1"/>
          </p:cNvSpPr>
          <p:nvPr>
            <p:ph type="body" sz="quarter" idx="11"/>
          </p:nvPr>
        </p:nvSpPr>
        <p:spPr>
          <a:xfrm>
            <a:off x="4125046" y="2564904"/>
            <a:ext cx="6845538" cy="3542328"/>
          </a:xfrm>
        </p:spPr>
        <p:txBody>
          <a:bodyPr/>
          <a:lstStyle>
            <a:lvl1pPr marL="457200" indent="-457200">
              <a:spcBef>
                <a:spcPts val="0"/>
              </a:spcBef>
              <a:buFontTx/>
              <a:buNone/>
              <a:defRPr sz="1800" baseline="0">
                <a:solidFill>
                  <a:srgbClr val="606060"/>
                </a:solidFill>
                <a:latin typeface="Meiryo UI" panose="020B0604030504040204" pitchFamily="50" charset="-128"/>
                <a:ea typeface="Meiryo UI" panose="020B0604030504040204" pitchFamily="50" charset="-128"/>
              </a:defRPr>
            </a:lvl1pPr>
            <a:lvl2pPr marL="457200" indent="0">
              <a:buFontTx/>
              <a:buNone/>
              <a:defRPr sz="1800" baseline="0">
                <a:solidFill>
                  <a:srgbClr val="606060"/>
                </a:solidFill>
                <a:latin typeface="Meiryo UI" panose="020B0604030504040204" pitchFamily="50" charset="-128"/>
                <a:ea typeface="Meiryo UI" panose="020B0604030504040204" pitchFamily="50" charset="-128"/>
              </a:defRPr>
            </a:lvl2pPr>
            <a:lvl3pPr marL="914400" indent="0">
              <a:buFontTx/>
              <a:buNone/>
              <a:defRPr sz="1800" baseline="0">
                <a:solidFill>
                  <a:srgbClr val="606060"/>
                </a:solidFill>
                <a:latin typeface="Meiryo UI" panose="020B0604030504040204" pitchFamily="50" charset="-128"/>
                <a:ea typeface="Meiryo UI" panose="020B0604030504040204" pitchFamily="50" charset="-128"/>
              </a:defRPr>
            </a:lvl3pPr>
            <a:lvl4pPr marL="1371600" indent="0">
              <a:buFontTx/>
              <a:buNone/>
              <a:defRPr sz="1800" baseline="0">
                <a:solidFill>
                  <a:srgbClr val="606060"/>
                </a:solidFill>
                <a:latin typeface="Meiryo UI" panose="020B0604030504040204" pitchFamily="50" charset="-128"/>
                <a:ea typeface="Meiryo UI" panose="020B0604030504040204" pitchFamily="50" charset="-128"/>
              </a:defRPr>
            </a:lvl4pPr>
            <a:lvl5pPr marL="1828800" indent="0">
              <a:buFontTx/>
              <a:buNone/>
              <a:defRPr sz="1800" baseline="0">
                <a:solidFill>
                  <a:srgbClr val="606060"/>
                </a:solidFill>
                <a:latin typeface="Meiryo UI" panose="020B0604030504040204" pitchFamily="50" charset="-128"/>
                <a:ea typeface="Meiryo UI" panose="020B0604030504040204"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421738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_01">
    <p:spTree>
      <p:nvGrpSpPr>
        <p:cNvPr id="1" name=""/>
        <p:cNvGrpSpPr/>
        <p:nvPr/>
      </p:nvGrpSpPr>
      <p:grpSpPr>
        <a:xfrm>
          <a:off x="0" y="0"/>
          <a:ext cx="0" cy="0"/>
          <a:chOff x="0" y="0"/>
          <a:chExt cx="0" cy="0"/>
        </a:xfrm>
      </p:grpSpPr>
      <p:pic>
        <p:nvPicPr>
          <p:cNvPr id="2" name="図 9" descr="amt_rogo-0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7569" y="2590801"/>
            <a:ext cx="3094892"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直線コネクタ 2"/>
          <p:cNvCxnSpPr>
            <a:cxnSpLocks noChangeShapeType="1"/>
          </p:cNvCxnSpPr>
          <p:nvPr userDrawn="1"/>
        </p:nvCxnSpPr>
        <p:spPr bwMode="auto">
          <a:xfrm rot="5400000">
            <a:off x="175847" y="3428634"/>
            <a:ext cx="6400800" cy="3908"/>
          </a:xfrm>
          <a:prstGeom prst="line">
            <a:avLst/>
          </a:prstGeom>
          <a:noFill/>
          <a:ln w="3175">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 name="正方形/長方形 3"/>
          <p:cNvSpPr>
            <a:spLocks noChangeArrowheads="1"/>
          </p:cNvSpPr>
          <p:nvPr userDrawn="1"/>
        </p:nvSpPr>
        <p:spPr bwMode="auto">
          <a:xfrm>
            <a:off x="11816862" y="0"/>
            <a:ext cx="375138" cy="6858000"/>
          </a:xfrm>
          <a:prstGeom prst="rect">
            <a:avLst/>
          </a:prstGeom>
          <a:solidFill>
            <a:schemeClr val="tx2"/>
          </a:solidFill>
          <a:ln>
            <a:noFill/>
          </a:ln>
          <a:effectLst>
            <a:outerShdw blurRad="40000" dist="23000" dir="5400000" rotWithShape="0">
              <a:srgbClr val="808080">
                <a:alpha val="34999"/>
              </a:srgbClr>
            </a:outerShdw>
          </a:effectLst>
        </p:spPr>
        <p:txBody>
          <a:bodyPr anchor="ctr"/>
          <a:lstStyle/>
          <a:p>
            <a:pPr algn="ctr">
              <a:defRPr/>
            </a:pPr>
            <a:endParaRPr lang="ja-JP" altLang="en-US" dirty="0">
              <a:solidFill>
                <a:schemeClr val="lt1"/>
              </a:solidFill>
              <a:latin typeface="+mn-lt"/>
              <a:ea typeface="+mn-ea"/>
            </a:endParaRPr>
          </a:p>
        </p:txBody>
      </p:sp>
    </p:spTree>
    <p:extLst>
      <p:ext uri="{BB962C8B-B14F-4D97-AF65-F5344CB8AC3E}">
        <p14:creationId xmlns:p14="http://schemas.microsoft.com/office/powerpoint/2010/main" val="939893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_02">
    <p:spTree>
      <p:nvGrpSpPr>
        <p:cNvPr id="1" name=""/>
        <p:cNvGrpSpPr/>
        <p:nvPr/>
      </p:nvGrpSpPr>
      <p:grpSpPr>
        <a:xfrm>
          <a:off x="0" y="0"/>
          <a:ext cx="0" cy="0"/>
          <a:chOff x="0" y="0"/>
          <a:chExt cx="0" cy="0"/>
        </a:xfrm>
      </p:grpSpPr>
      <p:sp>
        <p:nvSpPr>
          <p:cNvPr id="7" name="スライド番号プレースホルダー 1"/>
          <p:cNvSpPr>
            <a:spLocks noGrp="1"/>
          </p:cNvSpPr>
          <p:nvPr>
            <p:ph type="sldNum" sz="quarter" idx="4"/>
          </p:nvPr>
        </p:nvSpPr>
        <p:spPr>
          <a:xfrm>
            <a:off x="11324987" y="6597352"/>
            <a:ext cx="886154" cy="252000"/>
          </a:xfrm>
          <a:prstGeom prst="rect">
            <a:avLst/>
          </a:prstGeom>
        </p:spPr>
        <p:txBody>
          <a:bodyPr vert="horz" lIns="91440" tIns="45720" rIns="91440" bIns="45720" rtlCol="0" anchor="ctr"/>
          <a:lstStyle>
            <a:lvl1pPr algn="r">
              <a:defRPr sz="1200" baseline="0">
                <a:solidFill>
                  <a:schemeClr val="tx1"/>
                </a:solidFill>
                <a:latin typeface="メイリオ" panose="020B0604030504040204" pitchFamily="50" charset="-128"/>
                <a:ea typeface="Meiryo UI" panose="020B0604030504040204" pitchFamily="50" charset="-128"/>
                <a:cs typeface="Meiryo UI" panose="020B0604030504040204" pitchFamily="50" charset="-128"/>
              </a:defRPr>
            </a:lvl1pPr>
          </a:lstStyle>
          <a:p>
            <a:fld id="{BB91BFDD-C400-4527-A122-182C6B5EB05D}" type="slidenum">
              <a:rPr lang="ja-JP" altLang="en-US" smtClean="0"/>
              <a:pPr/>
              <a:t>‹#›</a:t>
            </a:fld>
            <a:endParaRPr lang="ja-JP" altLang="en-US" dirty="0"/>
          </a:p>
        </p:txBody>
      </p:sp>
    </p:spTree>
    <p:extLst>
      <p:ext uri="{BB962C8B-B14F-4D97-AF65-F5344CB8AC3E}">
        <p14:creationId xmlns:p14="http://schemas.microsoft.com/office/powerpoint/2010/main" val="4245597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_02">
    <p:spTree>
      <p:nvGrpSpPr>
        <p:cNvPr id="1" name=""/>
        <p:cNvGrpSpPr/>
        <p:nvPr/>
      </p:nvGrpSpPr>
      <p:grpSpPr>
        <a:xfrm>
          <a:off x="0" y="0"/>
          <a:ext cx="0" cy="0"/>
          <a:chOff x="0" y="0"/>
          <a:chExt cx="0" cy="0"/>
        </a:xfrm>
      </p:grpSpPr>
      <p:sp>
        <p:nvSpPr>
          <p:cNvPr id="4" name="正方形/長方形 3"/>
          <p:cNvSpPr>
            <a:spLocks noChangeArrowheads="1"/>
          </p:cNvSpPr>
          <p:nvPr/>
        </p:nvSpPr>
        <p:spPr bwMode="auto">
          <a:xfrm>
            <a:off x="3376246" y="0"/>
            <a:ext cx="8815754" cy="6858000"/>
          </a:xfrm>
          <a:prstGeom prst="rect">
            <a:avLst/>
          </a:prstGeom>
          <a:solidFill>
            <a:srgbClr val="14375B"/>
          </a:solidFill>
          <a:ln>
            <a:noFill/>
          </a:ln>
          <a:effectLst>
            <a:outerShdw blurRad="40000" dist="23000" dir="5400000" rotWithShape="0">
              <a:srgbClr val="808080">
                <a:alpha val="34999"/>
              </a:srgbClr>
            </a:outerShdw>
          </a:effectLst>
        </p:spPr>
        <p:txBody>
          <a:bodyPr anchor="ctr"/>
          <a:lstStyle/>
          <a:p>
            <a:pPr algn="ctr">
              <a:defRPr/>
            </a:pPr>
            <a:endParaRPr lang="ja-JP" altLang="en-US" dirty="0">
              <a:solidFill>
                <a:srgbClr val="212941"/>
              </a:solidFill>
              <a:latin typeface="+mn-lt"/>
              <a:ea typeface="+mn-ea"/>
            </a:endParaRPr>
          </a:p>
        </p:txBody>
      </p:sp>
      <p:sp>
        <p:nvSpPr>
          <p:cNvPr id="3074" name="Rectangle 2"/>
          <p:cNvSpPr>
            <a:spLocks noGrp="1" noChangeArrowheads="1"/>
          </p:cNvSpPr>
          <p:nvPr>
            <p:ph type="ctrTitle"/>
          </p:nvPr>
        </p:nvSpPr>
        <p:spPr>
          <a:xfrm>
            <a:off x="3657600" y="2667000"/>
            <a:ext cx="7971692" cy="1143000"/>
          </a:xfrm>
        </p:spPr>
        <p:txBody>
          <a:bodyPr tIns="0" bIns="0" anchor="t"/>
          <a:lstStyle>
            <a:lvl1pPr algn="ctr">
              <a:defRPr sz="3200" b="1" i="0" baseline="0">
                <a:solidFill>
                  <a:srgbClr val="FFFFFF"/>
                </a:solidFill>
                <a:latin typeface="(日本語用のフォントを使用)"/>
                <a:ea typeface="メイリオ" panose="020B0604030504040204" pitchFamily="50" charset="-128"/>
                <a:cs typeface="メイリオ" panose="020B0604030504040204" pitchFamily="50" charset="-128"/>
              </a:defRPr>
            </a:lvl1pPr>
          </a:lstStyle>
          <a:p>
            <a:r>
              <a:rPr lang="ja-JP" altLang="en-US"/>
              <a:t>マスター タイトルの書式設定</a:t>
            </a:r>
            <a:endParaRPr lang="ja-JP" altLang="en-US" dirty="0"/>
          </a:p>
        </p:txBody>
      </p:sp>
      <p:sp>
        <p:nvSpPr>
          <p:cNvPr id="3075" name="Rectangle 3"/>
          <p:cNvSpPr>
            <a:spLocks noGrp="1" noChangeArrowheads="1"/>
          </p:cNvSpPr>
          <p:nvPr>
            <p:ph type="subTitle" idx="1"/>
          </p:nvPr>
        </p:nvSpPr>
        <p:spPr>
          <a:xfrm>
            <a:off x="3657600" y="4191001"/>
            <a:ext cx="7971692" cy="2209800"/>
          </a:xfrm>
        </p:spPr>
        <p:txBody>
          <a:bodyPr/>
          <a:lstStyle>
            <a:lvl1pPr marL="0" indent="0" algn="ctr">
              <a:buFont typeface="ＭＳ Ｐゴシック" pitchFamily="-105" charset="-128"/>
              <a:buNone/>
              <a:defRPr sz="1800" b="1" i="0" baseline="0">
                <a:solidFill>
                  <a:srgbClr val="FFFFFF"/>
                </a:solidFill>
                <a:latin typeface="(日本語用のフォントを使用)"/>
                <a:ea typeface="メイリオ" panose="020B0604030504040204" pitchFamily="50" charset="-128"/>
              </a:defRPr>
            </a:lvl1pPr>
          </a:lstStyle>
          <a:p>
            <a:r>
              <a:rPr lang="ja-JP" altLang="en-US"/>
              <a:t>マスター サブタイトルの書式設定</a:t>
            </a:r>
            <a:endParaRPr lang="ja-JP" altLang="en-US" dirty="0"/>
          </a:p>
        </p:txBody>
      </p:sp>
      <p:pic>
        <p:nvPicPr>
          <p:cNvPr id="7" name="図 10" descr="amt_rogo-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2" y="2400300"/>
            <a:ext cx="29384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p:cNvSpPr>
            <a:spLocks noChangeArrowheads="1"/>
          </p:cNvSpPr>
          <p:nvPr/>
        </p:nvSpPr>
        <p:spPr bwMode="auto">
          <a:xfrm>
            <a:off x="3376246" y="0"/>
            <a:ext cx="8815754" cy="6858000"/>
          </a:xfrm>
          <a:prstGeom prst="rect">
            <a:avLst/>
          </a:prstGeom>
          <a:solidFill>
            <a:srgbClr val="14375B"/>
          </a:solidFill>
          <a:ln>
            <a:noFill/>
          </a:ln>
          <a:effectLst>
            <a:outerShdw blurRad="40000" dist="23000" dir="5400000" rotWithShape="0">
              <a:srgbClr val="808080">
                <a:alpha val="34999"/>
              </a:srgbClr>
            </a:outerShdw>
          </a:effectLst>
        </p:spPr>
        <p:txBody>
          <a:bodyPr anchor="ctr"/>
          <a:lstStyle/>
          <a:p>
            <a:pPr algn="ctr">
              <a:defRPr/>
            </a:pPr>
            <a:endParaRPr lang="ja-JP" altLang="en-US" dirty="0">
              <a:solidFill>
                <a:srgbClr val="212941"/>
              </a:solidFill>
              <a:latin typeface="+mn-lt"/>
              <a:ea typeface="+mn-ea"/>
            </a:endParaRPr>
          </a:p>
        </p:txBody>
      </p:sp>
      <p:pic>
        <p:nvPicPr>
          <p:cNvPr id="8" name="図 10" descr="amt_rogo-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2" y="2400300"/>
            <a:ext cx="29384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601482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タイトル スライド_03">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extLst>
              <a:ext uri="{28A0092B-C50C-407E-A947-70E740481C1C}">
                <a14:useLocalDpi xmlns:a14="http://schemas.microsoft.com/office/drawing/2010/main" val="0"/>
              </a:ext>
            </a:extLst>
          </a:blip>
          <a:srcRect t="10857" b="8592"/>
          <a:stretch/>
        </p:blipFill>
        <p:spPr>
          <a:xfrm>
            <a:off x="1" y="-4"/>
            <a:ext cx="12203121" cy="6878475"/>
          </a:xfrm>
          <a:prstGeom prst="rect">
            <a:avLst/>
          </a:prstGeom>
        </p:spPr>
      </p:pic>
      <p:sp>
        <p:nvSpPr>
          <p:cNvPr id="3" name="正方形/長方形 2"/>
          <p:cNvSpPr/>
          <p:nvPr/>
        </p:nvSpPr>
        <p:spPr>
          <a:xfrm>
            <a:off x="3193961" y="1"/>
            <a:ext cx="9020633" cy="6878475"/>
          </a:xfrm>
          <a:prstGeom prst="rect">
            <a:avLst/>
          </a:prstGeom>
          <a:gradFill flip="none" rotWithShape="1">
            <a:gsLst>
              <a:gs pos="35000">
                <a:schemeClr val="accent6">
                  <a:alpha val="60000"/>
                  <a:lumMod val="95000"/>
                  <a:lumOff val="5000"/>
                </a:schemeClr>
              </a:gs>
              <a:gs pos="100000">
                <a:schemeClr val="accent6">
                  <a:lumMod val="60000"/>
                </a:schemeClr>
              </a:gs>
            </a:gsLst>
            <a:path path="circle">
              <a:fillToRect t="100000" r="100000"/>
            </a:path>
            <a:tileRect l="-100000" b="-100000"/>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687" y="611399"/>
            <a:ext cx="1941115" cy="1010045"/>
          </a:xfrm>
          <a:prstGeom prst="rect">
            <a:avLst/>
          </a:prstGeom>
        </p:spPr>
      </p:pic>
      <p:sp>
        <p:nvSpPr>
          <p:cNvPr id="10" name="Rectangle 2"/>
          <p:cNvSpPr>
            <a:spLocks noGrp="1" noChangeArrowheads="1"/>
          </p:cNvSpPr>
          <p:nvPr>
            <p:ph type="ctrTitle"/>
          </p:nvPr>
        </p:nvSpPr>
        <p:spPr>
          <a:xfrm>
            <a:off x="3657600" y="1641497"/>
            <a:ext cx="7971692" cy="1143000"/>
          </a:xfrm>
        </p:spPr>
        <p:txBody>
          <a:bodyPr tIns="0" bIns="0" anchor="t"/>
          <a:lstStyle>
            <a:lvl1pPr algn="ctr">
              <a:defRPr sz="3200" b="1" i="0" baseline="0">
                <a:solidFill>
                  <a:srgbClr val="FFFFFF"/>
                </a:solidFill>
                <a:latin typeface="(日本語用のフォントを使用)"/>
                <a:ea typeface="メイリオ" panose="020B0604030504040204" pitchFamily="50" charset="-128"/>
                <a:cs typeface="メイリオ" panose="020B0604030504040204" pitchFamily="50" charset="-128"/>
              </a:defRPr>
            </a:lvl1pPr>
          </a:lstStyle>
          <a:p>
            <a:r>
              <a:rPr lang="ja-JP" altLang="en-US"/>
              <a:t>マスター タイトルの書式設定</a:t>
            </a:r>
            <a:endParaRPr lang="ja-JP" altLang="en-US" dirty="0"/>
          </a:p>
        </p:txBody>
      </p:sp>
      <p:sp>
        <p:nvSpPr>
          <p:cNvPr id="11" name="Rectangle 3"/>
          <p:cNvSpPr>
            <a:spLocks noGrp="1" noChangeArrowheads="1"/>
          </p:cNvSpPr>
          <p:nvPr>
            <p:ph type="subTitle" idx="1"/>
          </p:nvPr>
        </p:nvSpPr>
        <p:spPr>
          <a:xfrm>
            <a:off x="3657600" y="4191001"/>
            <a:ext cx="7971692" cy="2209800"/>
          </a:xfrm>
        </p:spPr>
        <p:txBody>
          <a:bodyPr/>
          <a:lstStyle>
            <a:lvl1pPr marL="0" indent="0" algn="ctr">
              <a:buFont typeface="ＭＳ Ｐゴシック" pitchFamily="-105" charset="-128"/>
              <a:buNone/>
              <a:defRPr sz="2000" b="1" i="0" baseline="0">
                <a:solidFill>
                  <a:srgbClr val="FFFFFF"/>
                </a:solidFill>
                <a:latin typeface="(日本語用のフォントを使用)"/>
                <a:ea typeface="メイリオ" panose="020B0604030504040204" pitchFamily="50" charset="-128"/>
              </a:defRPr>
            </a:lvl1pPr>
          </a:lstStyle>
          <a:p>
            <a:r>
              <a:rPr lang="ja-JP" altLang="en-US"/>
              <a:t>マスター サブタイトルの書式設定</a:t>
            </a:r>
            <a:endParaRPr lang="ja-JP" altLang="en-US" dirty="0"/>
          </a:p>
        </p:txBody>
      </p:sp>
    </p:spTree>
    <p:extLst>
      <p:ext uri="{BB962C8B-B14F-4D97-AF65-F5344CB8AC3E}">
        <p14:creationId xmlns:p14="http://schemas.microsoft.com/office/powerpoint/2010/main" val="37616007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本文_01">
    <p:spTree>
      <p:nvGrpSpPr>
        <p:cNvPr id="1" name=""/>
        <p:cNvGrpSpPr/>
        <p:nvPr/>
      </p:nvGrpSpPr>
      <p:grpSpPr>
        <a:xfrm>
          <a:off x="0" y="0"/>
          <a:ext cx="0" cy="0"/>
          <a:chOff x="0" y="0"/>
          <a:chExt cx="0" cy="0"/>
        </a:xfrm>
      </p:grpSpPr>
      <p:sp>
        <p:nvSpPr>
          <p:cNvPr id="14" name="テキスト プレースホルダ 13"/>
          <p:cNvSpPr>
            <a:spLocks noGrp="1"/>
          </p:cNvSpPr>
          <p:nvPr>
            <p:ph type="body" sz="quarter" idx="11"/>
          </p:nvPr>
        </p:nvSpPr>
        <p:spPr>
          <a:xfrm>
            <a:off x="221539" y="1461600"/>
            <a:ext cx="11745969" cy="5043600"/>
          </a:xfrm>
        </p:spPr>
        <p:txBody>
          <a:bodyPr/>
          <a:lstStyle>
            <a:lvl1pPr marL="457200" indent="-457200">
              <a:spcBef>
                <a:spcPts val="2214"/>
              </a:spcBef>
              <a:spcAft>
                <a:spcPts val="600"/>
              </a:spcAft>
              <a:buFont typeface="Wingdings" panose="05000000000000000000" pitchFamily="2" charset="2"/>
              <a:buChar char="n"/>
              <a:defRPr kumimoji="1" lang="ja-JP" altLang="en-US" sz="2000" b="0" i="0" baseline="0" dirty="0" smtClean="0">
                <a:solidFill>
                  <a:schemeClr val="tx1"/>
                </a:solidFill>
                <a:latin typeface="メイリオ" panose="020B0604030504040204" pitchFamily="50" charset="-128"/>
                <a:ea typeface="メイリオ" panose="020B0604030504040204" pitchFamily="50" charset="-128"/>
                <a:cs typeface="+mn-cs"/>
              </a:defRPr>
            </a:lvl1pPr>
            <a:lvl2pPr marL="714375" indent="-257175">
              <a:spcBef>
                <a:spcPts val="0"/>
              </a:spcBef>
              <a:defRPr sz="2000" b="0" i="0" baseline="0">
                <a:solidFill>
                  <a:schemeClr val="tx1"/>
                </a:solidFill>
                <a:latin typeface="メイリオ" panose="020B0604030504040204" pitchFamily="50" charset="-128"/>
                <a:ea typeface="メイリオ" panose="020B0604030504040204" pitchFamily="50" charset="-128"/>
              </a:defRPr>
            </a:lvl2pPr>
            <a:lvl3pPr marL="1252538" indent="-338138">
              <a:spcBef>
                <a:spcPts val="0"/>
              </a:spcBef>
              <a:buClr>
                <a:srgbClr val="14375B"/>
              </a:buClr>
              <a:defRPr sz="2000" b="0" i="0" baseline="0">
                <a:solidFill>
                  <a:schemeClr val="tx1"/>
                </a:solidFill>
                <a:latin typeface="メイリオ" panose="020B0604030504040204" pitchFamily="50" charset="-128"/>
                <a:ea typeface="メイリオ" panose="020B0604030504040204" pitchFamily="50" charset="-128"/>
              </a:defRPr>
            </a:lvl3pPr>
            <a:lvl4pPr>
              <a:spcBef>
                <a:spcPts val="0"/>
              </a:spcBef>
              <a:defRPr sz="1800" b="0" i="0" baseline="0">
                <a:solidFill>
                  <a:schemeClr val="tx1"/>
                </a:solidFill>
                <a:latin typeface="メイリオ" panose="020B0604030504040204" pitchFamily="50" charset="-128"/>
                <a:ea typeface="メイリオ" panose="020B0604030504040204" pitchFamily="50" charset="-128"/>
              </a:defRPr>
            </a:lvl4pPr>
            <a:lvl5pPr>
              <a:spcBef>
                <a:spcPts val="0"/>
              </a:spcBef>
              <a:spcAft>
                <a:spcPts val="0"/>
              </a:spcAft>
              <a:buClr>
                <a:srgbClr val="14375B"/>
              </a:buClr>
              <a:defRPr sz="1600" b="0" i="0" baseline="0">
                <a:solidFill>
                  <a:schemeClr val="tx1"/>
                </a:solidFill>
                <a:latin typeface="メイリオ" panose="020B0604030504040204" pitchFamily="50" charset="-128"/>
                <a:ea typeface="メイリオ"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dirty="0"/>
          </a:p>
        </p:txBody>
      </p:sp>
      <p:sp>
        <p:nvSpPr>
          <p:cNvPr id="5" name="Rectangle 2"/>
          <p:cNvSpPr>
            <a:spLocks noGrp="1" noChangeArrowheads="1"/>
          </p:cNvSpPr>
          <p:nvPr>
            <p:ph type="title"/>
          </p:nvPr>
        </p:nvSpPr>
        <p:spPr bwMode="auto">
          <a:xfrm>
            <a:off x="221539" y="547200"/>
            <a:ext cx="11745969" cy="63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ja-JP" altLang="en-US" dirty="0"/>
          </a:p>
        </p:txBody>
      </p:sp>
      <p:sp>
        <p:nvSpPr>
          <p:cNvPr id="7" name="スライド番号プレースホルダー 1"/>
          <p:cNvSpPr>
            <a:spLocks noGrp="1"/>
          </p:cNvSpPr>
          <p:nvPr>
            <p:ph type="sldNum" sz="quarter" idx="4"/>
          </p:nvPr>
        </p:nvSpPr>
        <p:spPr>
          <a:xfrm>
            <a:off x="11324987" y="6597352"/>
            <a:ext cx="886154" cy="252000"/>
          </a:xfrm>
          <a:prstGeom prst="rect">
            <a:avLst/>
          </a:prstGeom>
        </p:spPr>
        <p:txBody>
          <a:bodyPr vert="horz" lIns="91440" tIns="45720" rIns="91440" bIns="45720" rtlCol="0" anchor="ctr"/>
          <a:lstStyle>
            <a:lvl1pPr algn="r">
              <a:defRPr sz="1400" b="1" baseline="0">
                <a:solidFill>
                  <a:srgbClr val="000000"/>
                </a:solidFill>
                <a:latin typeface="メイリオ" panose="020B0604030504040204" pitchFamily="50" charset="-128"/>
                <a:ea typeface="Meiryo UI" panose="020B0604030504040204" pitchFamily="50" charset="-128"/>
                <a:cs typeface="Meiryo UI" panose="020B0604030504040204" pitchFamily="50" charset="-128"/>
              </a:defRPr>
            </a:lvl1pPr>
          </a:lstStyle>
          <a:p>
            <a:fld id="{BB91BFDD-C400-4527-A122-182C6B5EB05D}" type="slidenum">
              <a:rPr lang="ja-JP" altLang="en-US" smtClean="0"/>
              <a:pPr/>
              <a:t>‹#›</a:t>
            </a:fld>
            <a:endParaRPr lang="ja-JP" altLang="en-US" dirty="0"/>
          </a:p>
        </p:txBody>
      </p:sp>
    </p:spTree>
    <p:extLst>
      <p:ext uri="{BB962C8B-B14F-4D97-AF65-F5344CB8AC3E}">
        <p14:creationId xmlns:p14="http://schemas.microsoft.com/office/powerpoint/2010/main" val="4129928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本文_02">
    <p:spTree>
      <p:nvGrpSpPr>
        <p:cNvPr id="1" name=""/>
        <p:cNvGrpSpPr/>
        <p:nvPr/>
      </p:nvGrpSpPr>
      <p:grpSpPr>
        <a:xfrm>
          <a:off x="0" y="0"/>
          <a:ext cx="0" cy="0"/>
          <a:chOff x="0" y="0"/>
          <a:chExt cx="0" cy="0"/>
        </a:xfrm>
      </p:grpSpPr>
      <p:sp>
        <p:nvSpPr>
          <p:cNvPr id="14" name="テキスト プレースホルダ 13"/>
          <p:cNvSpPr>
            <a:spLocks noGrp="1"/>
          </p:cNvSpPr>
          <p:nvPr>
            <p:ph type="body" sz="quarter" idx="11"/>
          </p:nvPr>
        </p:nvSpPr>
        <p:spPr>
          <a:xfrm>
            <a:off x="656493" y="1828800"/>
            <a:ext cx="10879015" cy="4191000"/>
          </a:xfrm>
        </p:spPr>
        <p:txBody>
          <a:bodyPr/>
          <a:lstStyle>
            <a:lvl1pPr marL="457200" indent="-457200">
              <a:buFont typeface="Wingdings" panose="05000000000000000000" pitchFamily="2" charset="2"/>
              <a:buChar char="n"/>
              <a:defRPr sz="2000" b="0" i="0" baseline="0">
                <a:solidFill>
                  <a:srgbClr val="606060"/>
                </a:solidFill>
                <a:latin typeface="メイリオ" panose="020B0604030504040204" pitchFamily="50" charset="-128"/>
                <a:ea typeface="メイリオ" panose="020B0604030504040204" pitchFamily="50" charset="-128"/>
              </a:defRPr>
            </a:lvl1pPr>
            <a:lvl2pPr>
              <a:defRPr sz="2000" b="0" i="0" baseline="0">
                <a:solidFill>
                  <a:srgbClr val="606060"/>
                </a:solidFill>
                <a:latin typeface="メイリオ" panose="020B0604030504040204" pitchFamily="50" charset="-128"/>
                <a:ea typeface="メイリオ" panose="020B0604030504040204" pitchFamily="50" charset="-128"/>
              </a:defRPr>
            </a:lvl2pPr>
            <a:lvl3pPr>
              <a:buClr>
                <a:srgbClr val="14375B"/>
              </a:buClr>
              <a:defRPr sz="2000" b="0" i="0" baseline="0">
                <a:solidFill>
                  <a:srgbClr val="606060"/>
                </a:solidFill>
                <a:latin typeface="メイリオ" panose="020B0604030504040204" pitchFamily="50" charset="-128"/>
                <a:ea typeface="メイリオ" panose="020B0604030504040204" pitchFamily="50" charset="-128"/>
              </a:defRPr>
            </a:lvl3pPr>
            <a:lvl4pPr>
              <a:defRPr sz="2000" b="0" i="0" baseline="0">
                <a:solidFill>
                  <a:srgbClr val="606060"/>
                </a:solidFill>
                <a:latin typeface="メイリオ" panose="020B0604030504040204" pitchFamily="50" charset="-128"/>
                <a:ea typeface="メイリオ" panose="020B0604030504040204" pitchFamily="50" charset="-128"/>
              </a:defRPr>
            </a:lvl4pPr>
            <a:lvl5pPr>
              <a:buClr>
                <a:srgbClr val="14375B"/>
              </a:buClr>
              <a:defRPr sz="2000" b="0" i="0" baseline="0">
                <a:solidFill>
                  <a:srgbClr val="606060"/>
                </a:solidFill>
                <a:latin typeface="メイリオ" panose="020B0604030504040204" pitchFamily="50" charset="-128"/>
                <a:ea typeface="メイリオ"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6" name="Rectangle 2"/>
          <p:cNvSpPr>
            <a:spLocks noGrp="1" noChangeArrowheads="1"/>
          </p:cNvSpPr>
          <p:nvPr>
            <p:ph type="title"/>
          </p:nvPr>
        </p:nvSpPr>
        <p:spPr bwMode="auto">
          <a:xfrm>
            <a:off x="221539" y="547200"/>
            <a:ext cx="11745969" cy="63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ja-JP" altLang="en-US" dirty="0"/>
          </a:p>
        </p:txBody>
      </p:sp>
      <p:sp>
        <p:nvSpPr>
          <p:cNvPr id="5" name="スライド番号プレースホルダー 1"/>
          <p:cNvSpPr>
            <a:spLocks noGrp="1"/>
          </p:cNvSpPr>
          <p:nvPr>
            <p:ph type="sldNum" sz="quarter" idx="4"/>
          </p:nvPr>
        </p:nvSpPr>
        <p:spPr>
          <a:xfrm>
            <a:off x="11324987" y="6597352"/>
            <a:ext cx="886154" cy="252000"/>
          </a:xfrm>
          <a:prstGeom prst="rect">
            <a:avLst/>
          </a:prstGeom>
        </p:spPr>
        <p:txBody>
          <a:bodyPr vert="horz" lIns="91440" tIns="45720" rIns="91440" bIns="45720" rtlCol="0" anchor="ctr"/>
          <a:lstStyle>
            <a:lvl1pPr algn="r">
              <a:defRPr sz="1400" b="1" baseline="0">
                <a:solidFill>
                  <a:srgbClr val="000000"/>
                </a:solidFill>
                <a:latin typeface="メイリオ" panose="020B0604030504040204" pitchFamily="50" charset="-128"/>
                <a:ea typeface="Meiryo UI" panose="020B0604030504040204" pitchFamily="50" charset="-128"/>
                <a:cs typeface="Meiryo UI" panose="020B0604030504040204" pitchFamily="50" charset="-128"/>
              </a:defRPr>
            </a:lvl1pPr>
          </a:lstStyle>
          <a:p>
            <a:fld id="{BB91BFDD-C400-4527-A122-182C6B5EB05D}" type="slidenum">
              <a:rPr lang="ja-JP" altLang="en-US" smtClean="0"/>
              <a:pPr/>
              <a:t>‹#›</a:t>
            </a:fld>
            <a:endParaRPr lang="ja-JP" altLang="en-US" dirty="0"/>
          </a:p>
        </p:txBody>
      </p:sp>
    </p:spTree>
    <p:extLst>
      <p:ext uri="{BB962C8B-B14F-4D97-AF65-F5344CB8AC3E}">
        <p14:creationId xmlns:p14="http://schemas.microsoft.com/office/powerpoint/2010/main" val="1065184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本文_03">
    <p:spTree>
      <p:nvGrpSpPr>
        <p:cNvPr id="1" name=""/>
        <p:cNvGrpSpPr/>
        <p:nvPr/>
      </p:nvGrpSpPr>
      <p:grpSpPr>
        <a:xfrm>
          <a:off x="0" y="0"/>
          <a:ext cx="0" cy="0"/>
          <a:chOff x="0" y="0"/>
          <a:chExt cx="0" cy="0"/>
        </a:xfrm>
      </p:grpSpPr>
      <p:sp>
        <p:nvSpPr>
          <p:cNvPr id="14" name="テキスト プレースホルダ 13"/>
          <p:cNvSpPr>
            <a:spLocks noGrp="1"/>
          </p:cNvSpPr>
          <p:nvPr>
            <p:ph type="body" sz="quarter" idx="11"/>
          </p:nvPr>
        </p:nvSpPr>
        <p:spPr>
          <a:xfrm>
            <a:off x="221539" y="1461600"/>
            <a:ext cx="5730564" cy="5043600"/>
          </a:xfrm>
        </p:spPr>
        <p:txBody>
          <a:bodyPr/>
          <a:lstStyle>
            <a:lvl1pPr marL="457200" indent="-457200">
              <a:spcBef>
                <a:spcPts val="2214"/>
              </a:spcBef>
              <a:spcAft>
                <a:spcPts val="600"/>
              </a:spcAft>
              <a:buFont typeface="Wingdings" panose="05000000000000000000" pitchFamily="2" charset="2"/>
              <a:buChar char="n"/>
              <a:defRPr kumimoji="1" lang="ja-JP" altLang="en-US" sz="2000" b="0" i="0" baseline="0" dirty="0" smtClean="0">
                <a:solidFill>
                  <a:schemeClr val="tx1"/>
                </a:solidFill>
                <a:latin typeface="メイリオ" panose="020B0604030504040204" pitchFamily="50" charset="-128"/>
                <a:ea typeface="メイリオ" panose="020B0604030504040204" pitchFamily="50" charset="-128"/>
                <a:cs typeface="+mn-cs"/>
              </a:defRPr>
            </a:lvl1pPr>
            <a:lvl2pPr marL="714375" indent="-257175">
              <a:spcBef>
                <a:spcPts val="0"/>
              </a:spcBef>
              <a:defRPr sz="2000" b="0" i="0" baseline="0">
                <a:solidFill>
                  <a:schemeClr val="tx1"/>
                </a:solidFill>
                <a:latin typeface="メイリオ" panose="020B0604030504040204" pitchFamily="50" charset="-128"/>
                <a:ea typeface="メイリオ" panose="020B0604030504040204" pitchFamily="50" charset="-128"/>
              </a:defRPr>
            </a:lvl2pPr>
            <a:lvl3pPr marL="1252538" indent="-338138">
              <a:spcBef>
                <a:spcPts val="0"/>
              </a:spcBef>
              <a:buClr>
                <a:srgbClr val="14375B"/>
              </a:buClr>
              <a:defRPr sz="2000" b="0" i="0" baseline="0">
                <a:solidFill>
                  <a:schemeClr val="tx1"/>
                </a:solidFill>
                <a:latin typeface="メイリオ" panose="020B0604030504040204" pitchFamily="50" charset="-128"/>
                <a:ea typeface="メイリオ" panose="020B0604030504040204" pitchFamily="50" charset="-128"/>
              </a:defRPr>
            </a:lvl3pPr>
            <a:lvl4pPr>
              <a:spcBef>
                <a:spcPts val="0"/>
              </a:spcBef>
              <a:defRPr sz="1800" b="0" i="0" baseline="0">
                <a:solidFill>
                  <a:schemeClr val="tx1"/>
                </a:solidFill>
                <a:latin typeface="メイリオ" panose="020B0604030504040204" pitchFamily="50" charset="-128"/>
                <a:ea typeface="メイリオ" panose="020B0604030504040204" pitchFamily="50" charset="-128"/>
              </a:defRPr>
            </a:lvl4pPr>
            <a:lvl5pPr>
              <a:spcBef>
                <a:spcPts val="0"/>
              </a:spcBef>
              <a:spcAft>
                <a:spcPts val="0"/>
              </a:spcAft>
              <a:buClr>
                <a:srgbClr val="14375B"/>
              </a:buClr>
              <a:defRPr sz="1600" b="0" i="0" baseline="0">
                <a:solidFill>
                  <a:schemeClr val="tx1"/>
                </a:solidFill>
                <a:latin typeface="メイリオ" panose="020B0604030504040204" pitchFamily="50" charset="-128"/>
                <a:ea typeface="メイリオ"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dirty="0"/>
          </a:p>
        </p:txBody>
      </p:sp>
      <p:sp>
        <p:nvSpPr>
          <p:cNvPr id="5" name="Rectangle 2"/>
          <p:cNvSpPr>
            <a:spLocks noGrp="1" noChangeArrowheads="1"/>
          </p:cNvSpPr>
          <p:nvPr>
            <p:ph type="title"/>
          </p:nvPr>
        </p:nvSpPr>
        <p:spPr bwMode="auto">
          <a:xfrm>
            <a:off x="221539" y="547200"/>
            <a:ext cx="11745969" cy="63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ja-JP" altLang="en-US" dirty="0"/>
          </a:p>
        </p:txBody>
      </p:sp>
      <p:sp>
        <p:nvSpPr>
          <p:cNvPr id="7" name="テキスト プレースホルダ 13"/>
          <p:cNvSpPr>
            <a:spLocks noGrp="1"/>
          </p:cNvSpPr>
          <p:nvPr>
            <p:ph type="body" sz="quarter" idx="12"/>
          </p:nvPr>
        </p:nvSpPr>
        <p:spPr>
          <a:xfrm>
            <a:off x="6236944" y="1461600"/>
            <a:ext cx="5730564" cy="5043600"/>
          </a:xfrm>
        </p:spPr>
        <p:txBody>
          <a:bodyPr/>
          <a:lstStyle>
            <a:lvl1pPr marL="457200" indent="-457200">
              <a:spcBef>
                <a:spcPts val="2214"/>
              </a:spcBef>
              <a:spcAft>
                <a:spcPts val="600"/>
              </a:spcAft>
              <a:buFont typeface="Wingdings" panose="05000000000000000000" pitchFamily="2" charset="2"/>
              <a:buChar char="n"/>
              <a:defRPr kumimoji="1" lang="ja-JP" altLang="en-US" sz="2000" b="0" i="0" baseline="0" dirty="0" smtClean="0">
                <a:solidFill>
                  <a:schemeClr val="tx1"/>
                </a:solidFill>
                <a:latin typeface="メイリオ" panose="020B0604030504040204" pitchFamily="50" charset="-128"/>
                <a:ea typeface="メイリオ" panose="020B0604030504040204" pitchFamily="50" charset="-128"/>
                <a:cs typeface="+mn-cs"/>
              </a:defRPr>
            </a:lvl1pPr>
            <a:lvl2pPr marL="714375" indent="-257175">
              <a:spcBef>
                <a:spcPts val="0"/>
              </a:spcBef>
              <a:defRPr sz="2000" b="0" i="0" baseline="0">
                <a:solidFill>
                  <a:schemeClr val="tx1"/>
                </a:solidFill>
                <a:latin typeface="メイリオ" panose="020B0604030504040204" pitchFamily="50" charset="-128"/>
                <a:ea typeface="メイリオ" panose="020B0604030504040204" pitchFamily="50" charset="-128"/>
              </a:defRPr>
            </a:lvl2pPr>
            <a:lvl3pPr marL="1252538" indent="-338138">
              <a:spcBef>
                <a:spcPts val="0"/>
              </a:spcBef>
              <a:buClr>
                <a:srgbClr val="14375B"/>
              </a:buClr>
              <a:defRPr sz="2000" b="0" i="0" baseline="0">
                <a:solidFill>
                  <a:schemeClr val="tx1"/>
                </a:solidFill>
                <a:latin typeface="メイリオ" panose="020B0604030504040204" pitchFamily="50" charset="-128"/>
                <a:ea typeface="メイリオ" panose="020B0604030504040204" pitchFamily="50" charset="-128"/>
              </a:defRPr>
            </a:lvl3pPr>
            <a:lvl4pPr>
              <a:spcBef>
                <a:spcPts val="0"/>
              </a:spcBef>
              <a:defRPr sz="1800" b="0" i="0" baseline="0">
                <a:solidFill>
                  <a:schemeClr val="tx1"/>
                </a:solidFill>
                <a:latin typeface="メイリオ" panose="020B0604030504040204" pitchFamily="50" charset="-128"/>
                <a:ea typeface="メイリオ" panose="020B0604030504040204" pitchFamily="50" charset="-128"/>
              </a:defRPr>
            </a:lvl4pPr>
            <a:lvl5pPr>
              <a:spcBef>
                <a:spcPts val="0"/>
              </a:spcBef>
              <a:spcAft>
                <a:spcPts val="0"/>
              </a:spcAft>
              <a:buClr>
                <a:srgbClr val="14375B"/>
              </a:buClr>
              <a:defRPr sz="1600" b="0" i="0" baseline="0">
                <a:solidFill>
                  <a:schemeClr val="tx1"/>
                </a:solidFill>
                <a:latin typeface="メイリオ" panose="020B0604030504040204" pitchFamily="50" charset="-128"/>
                <a:ea typeface="メイリオ"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dirty="0"/>
          </a:p>
        </p:txBody>
      </p:sp>
      <p:sp>
        <p:nvSpPr>
          <p:cNvPr id="8" name="スライド番号プレースホルダー 1"/>
          <p:cNvSpPr>
            <a:spLocks noGrp="1"/>
          </p:cNvSpPr>
          <p:nvPr>
            <p:ph type="sldNum" sz="quarter" idx="4"/>
          </p:nvPr>
        </p:nvSpPr>
        <p:spPr>
          <a:xfrm>
            <a:off x="11324987" y="6597352"/>
            <a:ext cx="886154" cy="252000"/>
          </a:xfrm>
          <a:prstGeom prst="rect">
            <a:avLst/>
          </a:prstGeom>
        </p:spPr>
        <p:txBody>
          <a:bodyPr vert="horz" lIns="91440" tIns="45720" rIns="91440" bIns="45720" rtlCol="0" anchor="ctr"/>
          <a:lstStyle>
            <a:lvl1pPr algn="r">
              <a:defRPr sz="1400" b="1" baseline="0">
                <a:solidFill>
                  <a:srgbClr val="000000"/>
                </a:solidFill>
                <a:latin typeface="メイリオ" panose="020B0604030504040204" pitchFamily="50" charset="-128"/>
                <a:ea typeface="Meiryo UI" panose="020B0604030504040204" pitchFamily="50" charset="-128"/>
                <a:cs typeface="Meiryo UI" panose="020B0604030504040204" pitchFamily="50" charset="-128"/>
              </a:defRPr>
            </a:lvl1pPr>
          </a:lstStyle>
          <a:p>
            <a:fld id="{BB91BFDD-C400-4527-A122-182C6B5EB05D}" type="slidenum">
              <a:rPr lang="ja-JP" altLang="en-US" smtClean="0"/>
              <a:pPr/>
              <a:t>‹#›</a:t>
            </a:fld>
            <a:endParaRPr lang="ja-JP" altLang="en-US" dirty="0"/>
          </a:p>
        </p:txBody>
      </p:sp>
    </p:spTree>
    <p:extLst>
      <p:ext uri="{BB962C8B-B14F-4D97-AF65-F5344CB8AC3E}">
        <p14:creationId xmlns:p14="http://schemas.microsoft.com/office/powerpoint/2010/main" val="2067900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本文_Blank">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auto">
          <a:xfrm>
            <a:off x="221539" y="547200"/>
            <a:ext cx="11745969" cy="63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ja-JP" altLang="en-US" dirty="0"/>
          </a:p>
        </p:txBody>
      </p:sp>
      <p:sp>
        <p:nvSpPr>
          <p:cNvPr id="4" name="スライド番号プレースホルダー 1"/>
          <p:cNvSpPr>
            <a:spLocks noGrp="1"/>
          </p:cNvSpPr>
          <p:nvPr>
            <p:ph type="sldNum" sz="quarter" idx="4"/>
          </p:nvPr>
        </p:nvSpPr>
        <p:spPr>
          <a:xfrm>
            <a:off x="11324987" y="6597352"/>
            <a:ext cx="886154" cy="252000"/>
          </a:xfrm>
          <a:prstGeom prst="rect">
            <a:avLst/>
          </a:prstGeom>
        </p:spPr>
        <p:txBody>
          <a:bodyPr vert="horz" lIns="91440" tIns="45720" rIns="91440" bIns="45720" rtlCol="0" anchor="ctr"/>
          <a:lstStyle>
            <a:lvl1pPr algn="r">
              <a:defRPr sz="1400" b="1" baseline="0">
                <a:solidFill>
                  <a:srgbClr val="000000"/>
                </a:solidFill>
                <a:latin typeface="メイリオ" panose="020B0604030504040204" pitchFamily="50" charset="-128"/>
                <a:ea typeface="Meiryo UI" panose="020B0604030504040204" pitchFamily="50" charset="-128"/>
                <a:cs typeface="Meiryo UI" panose="020B0604030504040204" pitchFamily="50" charset="-128"/>
              </a:defRPr>
            </a:lvl1pPr>
          </a:lstStyle>
          <a:p>
            <a:fld id="{BB91BFDD-C400-4527-A122-182C6B5EB05D}" type="slidenum">
              <a:rPr lang="ja-JP" altLang="en-US" smtClean="0"/>
              <a:pPr/>
              <a:t>‹#›</a:t>
            </a:fld>
            <a:endParaRPr lang="ja-JP" altLang="en-US" dirty="0"/>
          </a:p>
        </p:txBody>
      </p:sp>
    </p:spTree>
    <p:extLst>
      <p:ext uri="{BB962C8B-B14F-4D97-AF65-F5344CB8AC3E}">
        <p14:creationId xmlns:p14="http://schemas.microsoft.com/office/powerpoint/2010/main" val="1402967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プロフ_1人">
    <p:spTree>
      <p:nvGrpSpPr>
        <p:cNvPr id="1" name=""/>
        <p:cNvGrpSpPr/>
        <p:nvPr/>
      </p:nvGrpSpPr>
      <p:grpSpPr>
        <a:xfrm>
          <a:off x="0" y="0"/>
          <a:ext cx="0" cy="0"/>
          <a:chOff x="0" y="0"/>
          <a:chExt cx="0" cy="0"/>
        </a:xfrm>
      </p:grpSpPr>
      <p:sp>
        <p:nvSpPr>
          <p:cNvPr id="8" name="図プレースホルダー 7"/>
          <p:cNvSpPr>
            <a:spLocks noGrp="1"/>
          </p:cNvSpPr>
          <p:nvPr>
            <p:ph type="pic" sz="quarter" idx="12"/>
          </p:nvPr>
        </p:nvSpPr>
        <p:spPr>
          <a:xfrm>
            <a:off x="601452" y="1469644"/>
            <a:ext cx="1440000" cy="1440000"/>
          </a:xfrm>
        </p:spPr>
        <p:txBody>
          <a:bodyPr/>
          <a:lstStyle>
            <a:lvl1pPr marL="0" indent="0">
              <a:buFontTx/>
              <a:buNone/>
              <a:defRPr/>
            </a:lvl1pPr>
          </a:lstStyle>
          <a:p>
            <a:pPr lvl="0"/>
            <a:r>
              <a:rPr lang="ja-JP" altLang="en-US" noProof="0"/>
              <a:t>図を追加</a:t>
            </a:r>
            <a:endParaRPr lang="ja-JP" altLang="en-US" noProof="0" dirty="0"/>
          </a:p>
        </p:txBody>
      </p:sp>
      <p:sp>
        <p:nvSpPr>
          <p:cNvPr id="10" name="テキスト プレースホルダー 9"/>
          <p:cNvSpPr>
            <a:spLocks noGrp="1"/>
          </p:cNvSpPr>
          <p:nvPr>
            <p:ph type="body" sz="quarter" idx="13"/>
          </p:nvPr>
        </p:nvSpPr>
        <p:spPr>
          <a:xfrm>
            <a:off x="601236" y="3247172"/>
            <a:ext cx="5317514" cy="3206164"/>
          </a:xfrm>
        </p:spPr>
        <p:txBody>
          <a:bodyPr/>
          <a:lstStyle>
            <a:lvl1pPr marL="0" indent="0">
              <a:lnSpc>
                <a:spcPct val="100000"/>
              </a:lnSpc>
              <a:spcBef>
                <a:spcPts val="600"/>
              </a:spcBef>
              <a:spcAft>
                <a:spcPts val="300"/>
              </a:spcAft>
              <a:buClr>
                <a:srgbClr val="14375B"/>
              </a:buClr>
              <a:buFontTx/>
              <a:buNone/>
              <a:tabLst>
                <a:tab pos="630000" algn="l"/>
                <a:tab pos="1260000" algn="l"/>
              </a:tabLst>
              <a:defRPr sz="1400" baseline="0">
                <a:solidFill>
                  <a:schemeClr val="tx1"/>
                </a:solidFill>
                <a:latin typeface="メイリオ" panose="020B0604030504040204" pitchFamily="50" charset="-128"/>
              </a:defRPr>
            </a:lvl1pPr>
            <a:lvl2pPr marL="174625" indent="0">
              <a:lnSpc>
                <a:spcPct val="100000"/>
              </a:lnSpc>
              <a:spcBef>
                <a:spcPts val="600"/>
              </a:spcBef>
              <a:spcAft>
                <a:spcPts val="0"/>
              </a:spcAft>
              <a:buClr>
                <a:srgbClr val="14375B"/>
              </a:buClr>
              <a:buFontTx/>
              <a:buNone/>
              <a:tabLst>
                <a:tab pos="630000" algn="l"/>
                <a:tab pos="1260000" algn="l"/>
              </a:tabLst>
              <a:defRPr sz="1200" baseline="0">
                <a:solidFill>
                  <a:schemeClr val="tx1"/>
                </a:solidFill>
                <a:latin typeface="メイリオ" panose="020B0604030504040204" pitchFamily="50" charset="-128"/>
              </a:defRPr>
            </a:lvl2pPr>
            <a:lvl3pPr marL="361950" indent="0">
              <a:lnSpc>
                <a:spcPct val="100000"/>
              </a:lnSpc>
              <a:spcBef>
                <a:spcPts val="600"/>
              </a:spcBef>
              <a:spcAft>
                <a:spcPts val="0"/>
              </a:spcAft>
              <a:buClr>
                <a:srgbClr val="14375B"/>
              </a:buClr>
              <a:buFontTx/>
              <a:buNone/>
              <a:tabLst>
                <a:tab pos="630000" algn="l"/>
                <a:tab pos="1260000" algn="l"/>
              </a:tabLst>
              <a:defRPr sz="1050">
                <a:solidFill>
                  <a:schemeClr val="tx1"/>
                </a:solidFill>
                <a:latin typeface="メイリオ" panose="020B0604030504040204" pitchFamily="50" charset="-128"/>
              </a:defRPr>
            </a:lvl3pPr>
            <a:lvl4pPr marL="1371600" indent="-114300">
              <a:buClr>
                <a:srgbClr val="14375B"/>
              </a:buClr>
              <a:buFontTx/>
              <a:buNone/>
              <a:tabLst>
                <a:tab pos="630000" algn="l"/>
                <a:tab pos="1260000" algn="l"/>
              </a:tabLst>
              <a:defRPr sz="1400" baseline="0">
                <a:solidFill>
                  <a:schemeClr val="tx1"/>
                </a:solidFill>
                <a:latin typeface="メイリオ" panose="020B0604030504040204" pitchFamily="50" charset="-128"/>
              </a:defRPr>
            </a:lvl4pPr>
            <a:lvl5pPr marL="1828800" indent="-127000">
              <a:buClr>
                <a:srgbClr val="14375B"/>
              </a:buClr>
              <a:buFontTx/>
              <a:buNone/>
              <a:tabLst>
                <a:tab pos="630000" algn="l"/>
                <a:tab pos="1260000" algn="l"/>
              </a:tabLst>
              <a:defRPr sz="1400">
                <a:solidFill>
                  <a:schemeClr val="tx1"/>
                </a:solidFill>
                <a:latin typeface="メイリオ" panose="020B0604030504040204"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p:txBody>
      </p:sp>
      <p:sp>
        <p:nvSpPr>
          <p:cNvPr id="3" name="タイトル 2"/>
          <p:cNvSpPr>
            <a:spLocks noGrp="1"/>
          </p:cNvSpPr>
          <p:nvPr>
            <p:ph type="title" hasCustomPrompt="1"/>
          </p:nvPr>
        </p:nvSpPr>
        <p:spPr/>
        <p:txBody>
          <a:bodyPr/>
          <a:lstStyle>
            <a:lvl1pPr>
              <a:defRPr baseline="0">
                <a:latin typeface="メイリオ" panose="020B0604030504040204" pitchFamily="50" charset="-128"/>
              </a:defRPr>
            </a:lvl1pPr>
          </a:lstStyle>
          <a:p>
            <a:r>
              <a:rPr kumimoji="1" lang="ja-JP" altLang="en-US" dirty="0"/>
              <a:t>プロフ</a:t>
            </a:r>
            <a:r>
              <a:rPr kumimoji="1" lang="en-US" altLang="ja-JP" dirty="0"/>
              <a:t>1</a:t>
            </a:r>
            <a:r>
              <a:rPr kumimoji="1" lang="ja-JP" altLang="en-US" dirty="0"/>
              <a:t>名用</a:t>
            </a:r>
          </a:p>
        </p:txBody>
      </p:sp>
      <p:sp>
        <p:nvSpPr>
          <p:cNvPr id="11" name="テキスト プレースホルダー 9"/>
          <p:cNvSpPr>
            <a:spLocks noGrp="1"/>
          </p:cNvSpPr>
          <p:nvPr>
            <p:ph type="body" sz="quarter" idx="17"/>
          </p:nvPr>
        </p:nvSpPr>
        <p:spPr>
          <a:xfrm>
            <a:off x="6273250" y="1469644"/>
            <a:ext cx="5317514" cy="4983692"/>
          </a:xfrm>
        </p:spPr>
        <p:txBody>
          <a:bodyPr/>
          <a:lstStyle>
            <a:lvl1pPr marL="174625" indent="-174625">
              <a:lnSpc>
                <a:spcPct val="100000"/>
              </a:lnSpc>
              <a:spcBef>
                <a:spcPts val="600"/>
              </a:spcBef>
              <a:spcAft>
                <a:spcPts val="300"/>
              </a:spcAft>
              <a:buClr>
                <a:srgbClr val="14375B"/>
              </a:buClr>
              <a:buFont typeface="Wingdings" panose="05000000000000000000" pitchFamily="2" charset="2"/>
              <a:buChar char="n"/>
              <a:tabLst>
                <a:tab pos="630000" algn="l"/>
                <a:tab pos="1260000" algn="l"/>
              </a:tabLst>
              <a:defRPr sz="1600" baseline="0">
                <a:solidFill>
                  <a:schemeClr val="tx1"/>
                </a:solidFill>
                <a:latin typeface="メイリオ" panose="020B0604030504040204" pitchFamily="50" charset="-128"/>
              </a:defRPr>
            </a:lvl1pPr>
            <a:lvl2pPr marL="174625" indent="0">
              <a:lnSpc>
                <a:spcPct val="100000"/>
              </a:lnSpc>
              <a:spcBef>
                <a:spcPts val="300"/>
              </a:spcBef>
              <a:spcAft>
                <a:spcPts val="0"/>
              </a:spcAft>
              <a:buClr>
                <a:srgbClr val="14375B"/>
              </a:buClr>
              <a:buFont typeface="Wingdings" panose="05000000000000000000" pitchFamily="2" charset="2"/>
              <a:buNone/>
              <a:tabLst>
                <a:tab pos="630000" algn="l"/>
                <a:tab pos="1260000" algn="l"/>
              </a:tabLst>
              <a:defRPr sz="1400" baseline="0">
                <a:solidFill>
                  <a:schemeClr val="tx1"/>
                </a:solidFill>
                <a:latin typeface="メイリオ" panose="020B0604030504040204" pitchFamily="50" charset="-128"/>
              </a:defRPr>
            </a:lvl2pPr>
            <a:lvl3pPr marL="361950" indent="0">
              <a:lnSpc>
                <a:spcPct val="100000"/>
              </a:lnSpc>
              <a:spcBef>
                <a:spcPts val="300"/>
              </a:spcBef>
              <a:spcAft>
                <a:spcPts val="0"/>
              </a:spcAft>
              <a:buClr>
                <a:srgbClr val="14375B"/>
              </a:buClr>
              <a:buFont typeface="Wingdings" panose="05000000000000000000" pitchFamily="2" charset="2"/>
              <a:buNone/>
              <a:tabLst>
                <a:tab pos="630000" algn="l"/>
                <a:tab pos="1260000" algn="l"/>
              </a:tabLst>
              <a:defRPr sz="1200">
                <a:solidFill>
                  <a:schemeClr val="tx1"/>
                </a:solidFill>
                <a:latin typeface="メイリオ" panose="020B0604030504040204" pitchFamily="50" charset="-128"/>
              </a:defRPr>
            </a:lvl3pPr>
            <a:lvl4pPr marL="1371600" indent="-114300">
              <a:buClr>
                <a:srgbClr val="14375B"/>
              </a:buClr>
              <a:buFontTx/>
              <a:buNone/>
              <a:tabLst>
                <a:tab pos="630000" algn="l"/>
                <a:tab pos="1260000" algn="l"/>
              </a:tabLst>
              <a:defRPr sz="1400" baseline="0">
                <a:solidFill>
                  <a:schemeClr val="tx1"/>
                </a:solidFill>
                <a:latin typeface="メイリオ" panose="020B0604030504040204" pitchFamily="50" charset="-128"/>
              </a:defRPr>
            </a:lvl4pPr>
            <a:lvl5pPr marL="1828800" indent="-127000">
              <a:buClr>
                <a:srgbClr val="14375B"/>
              </a:buClr>
              <a:buFontTx/>
              <a:buNone/>
              <a:tabLst>
                <a:tab pos="630000" algn="l"/>
                <a:tab pos="1260000" algn="l"/>
              </a:tabLst>
              <a:defRPr sz="1400">
                <a:solidFill>
                  <a:schemeClr val="tx1"/>
                </a:solidFill>
                <a:latin typeface="メイリオ" panose="020B0604030504040204"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p:txBody>
      </p:sp>
      <p:sp>
        <p:nvSpPr>
          <p:cNvPr id="12" name="テキスト プレースホルダー 13"/>
          <p:cNvSpPr>
            <a:spLocks noGrp="1"/>
          </p:cNvSpPr>
          <p:nvPr>
            <p:ph type="body" sz="quarter" idx="15" hasCustomPrompt="1"/>
          </p:nvPr>
        </p:nvSpPr>
        <p:spPr>
          <a:xfrm>
            <a:off x="2433600" y="1468880"/>
            <a:ext cx="3486030" cy="432028"/>
          </a:xfrm>
        </p:spPr>
        <p:txBody>
          <a:bodyPr/>
          <a:lstStyle>
            <a:lvl1pPr marL="0" indent="0">
              <a:buFontTx/>
              <a:buNone/>
              <a:defRPr sz="2400" b="1" spc="500" baseline="0">
                <a:solidFill>
                  <a:srgbClr val="14375B"/>
                </a:solidFill>
                <a:latin typeface="メイリオ" panose="020B0604030504040204" pitchFamily="50" charset="-128"/>
              </a:defRPr>
            </a:lvl1pPr>
            <a:lvl2pPr marL="0" indent="0">
              <a:spcBef>
                <a:spcPts val="0"/>
              </a:spcBef>
              <a:buFontTx/>
              <a:buNone/>
              <a:defRPr sz="2000" baseline="0">
                <a:solidFill>
                  <a:srgbClr val="606060"/>
                </a:solidFill>
                <a:latin typeface="メイリオ" panose="020B0604030504040204" pitchFamily="50" charset="-128"/>
              </a:defRPr>
            </a:lvl2pPr>
            <a:lvl3pPr marL="0" indent="0">
              <a:spcBef>
                <a:spcPts val="0"/>
              </a:spcBef>
              <a:buFontTx/>
              <a:buNone/>
              <a:defRPr sz="2000" baseline="0">
                <a:solidFill>
                  <a:srgbClr val="606060"/>
                </a:solidFill>
                <a:latin typeface="メイリオ" panose="020B0604030504040204" pitchFamily="50" charset="-128"/>
              </a:defRPr>
            </a:lvl3pPr>
            <a:lvl4pPr marL="0" indent="0">
              <a:spcBef>
                <a:spcPts val="0"/>
              </a:spcBef>
              <a:buFontTx/>
              <a:buNone/>
              <a:defRPr sz="2000" baseline="0">
                <a:solidFill>
                  <a:srgbClr val="606060"/>
                </a:solidFill>
                <a:latin typeface="メイリオ" panose="020B0604030504040204" pitchFamily="50" charset="-128"/>
              </a:defRPr>
            </a:lvl4pPr>
            <a:lvl5pPr marL="0" indent="0">
              <a:spcBef>
                <a:spcPts val="0"/>
              </a:spcBef>
              <a:buFontTx/>
              <a:buNone/>
              <a:defRPr sz="2000" baseline="0">
                <a:solidFill>
                  <a:srgbClr val="606060"/>
                </a:solidFill>
                <a:latin typeface="メイリオ" panose="020B0604030504040204" pitchFamily="50" charset="-128"/>
              </a:defRPr>
            </a:lvl5pPr>
          </a:lstStyle>
          <a:p>
            <a:pPr lvl="0"/>
            <a:r>
              <a:rPr lang="ja-JP" altLang="en-US" dirty="0"/>
              <a:t>苗字名前</a:t>
            </a:r>
          </a:p>
        </p:txBody>
      </p:sp>
      <p:sp>
        <p:nvSpPr>
          <p:cNvPr id="13" name="テキスト プレースホルダー 13"/>
          <p:cNvSpPr>
            <a:spLocks noGrp="1"/>
          </p:cNvSpPr>
          <p:nvPr>
            <p:ph type="body" sz="quarter" idx="16" hasCustomPrompt="1"/>
          </p:nvPr>
        </p:nvSpPr>
        <p:spPr>
          <a:xfrm>
            <a:off x="2432720" y="1936077"/>
            <a:ext cx="3486030" cy="441115"/>
          </a:xfrm>
        </p:spPr>
        <p:txBody>
          <a:bodyPr/>
          <a:lstStyle>
            <a:lvl1pPr marL="0" indent="0">
              <a:buFontTx/>
              <a:buNone/>
              <a:defRPr sz="2000" b="1" i="0" spc="0" baseline="0">
                <a:solidFill>
                  <a:srgbClr val="606060"/>
                </a:solidFill>
                <a:latin typeface="メイリオ" panose="020B0604030504040204" pitchFamily="50" charset="-128"/>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ja-JP" altLang="en-US" dirty="0"/>
              <a:t>パートナー</a:t>
            </a:r>
          </a:p>
        </p:txBody>
      </p:sp>
      <p:sp>
        <p:nvSpPr>
          <p:cNvPr id="9" name="スライド番号プレースホルダー 1"/>
          <p:cNvSpPr>
            <a:spLocks noGrp="1"/>
          </p:cNvSpPr>
          <p:nvPr>
            <p:ph type="sldNum" sz="quarter" idx="4"/>
          </p:nvPr>
        </p:nvSpPr>
        <p:spPr>
          <a:xfrm>
            <a:off x="11324987" y="6597352"/>
            <a:ext cx="886154" cy="252000"/>
          </a:xfrm>
          <a:prstGeom prst="rect">
            <a:avLst/>
          </a:prstGeom>
        </p:spPr>
        <p:txBody>
          <a:bodyPr vert="horz" lIns="91440" tIns="45720" rIns="91440" bIns="45720" rtlCol="0" anchor="ctr"/>
          <a:lstStyle>
            <a:lvl1pPr algn="r">
              <a:defRPr sz="1400" b="1" baseline="0">
                <a:solidFill>
                  <a:srgbClr val="000000"/>
                </a:solidFill>
                <a:latin typeface="メイリオ" panose="020B0604030504040204" pitchFamily="50" charset="-128"/>
                <a:ea typeface="Meiryo UI" panose="020B0604030504040204" pitchFamily="50" charset="-128"/>
                <a:cs typeface="Meiryo UI" panose="020B0604030504040204" pitchFamily="50" charset="-128"/>
              </a:defRPr>
            </a:lvl1pPr>
          </a:lstStyle>
          <a:p>
            <a:fld id="{BB91BFDD-C400-4527-A122-182C6B5EB05D}" type="slidenum">
              <a:rPr lang="ja-JP" altLang="en-US" smtClean="0"/>
              <a:pPr/>
              <a:t>‹#›</a:t>
            </a:fld>
            <a:endParaRPr lang="ja-JP" altLang="en-US" dirty="0"/>
          </a:p>
        </p:txBody>
      </p:sp>
      <p:sp>
        <p:nvSpPr>
          <p:cNvPr id="14" name="テキスト プレースホルダー 13"/>
          <p:cNvSpPr>
            <a:spLocks noGrp="1"/>
          </p:cNvSpPr>
          <p:nvPr>
            <p:ph type="body" sz="quarter" idx="22" hasCustomPrompt="1"/>
          </p:nvPr>
        </p:nvSpPr>
        <p:spPr>
          <a:xfrm>
            <a:off x="2432721" y="2412362"/>
            <a:ext cx="3486030" cy="669760"/>
          </a:xfrm>
        </p:spPr>
        <p:txBody>
          <a:bodyPr/>
          <a:lstStyle>
            <a:lvl1pPr marL="0" indent="0">
              <a:buFontTx/>
              <a:buNone/>
              <a:tabLst>
                <a:tab pos="266706" algn="l"/>
              </a:tabLst>
              <a:defRPr sz="1200" b="0" i="0" spc="0" baseline="0">
                <a:solidFill>
                  <a:schemeClr val="tx1"/>
                </a:solidFill>
                <a:latin typeface="+mn-lt"/>
              </a:defRPr>
            </a:lvl1pPr>
            <a:lvl2pPr marL="0" indent="0">
              <a:spcBef>
                <a:spcPts val="0"/>
              </a:spcBef>
              <a:buFontTx/>
              <a:buNone/>
              <a:defRPr sz="2000" b="0" i="0" baseline="0">
                <a:solidFill>
                  <a:srgbClr val="606060"/>
                </a:solidFill>
                <a:latin typeface="メイリオ" panose="020B0604030504040204" pitchFamily="50" charset="-128"/>
              </a:defRPr>
            </a:lvl2pPr>
            <a:lvl3pPr marL="0" indent="0">
              <a:spcBef>
                <a:spcPts val="0"/>
              </a:spcBef>
              <a:buFontTx/>
              <a:buNone/>
              <a:defRPr sz="2000" b="0" i="0" baseline="0">
                <a:solidFill>
                  <a:srgbClr val="606060"/>
                </a:solidFill>
                <a:latin typeface="メイリオ" panose="020B0604030504040204" pitchFamily="50" charset="-128"/>
              </a:defRPr>
            </a:lvl3pPr>
            <a:lvl4pPr marL="0" indent="0">
              <a:spcBef>
                <a:spcPts val="0"/>
              </a:spcBef>
              <a:buFontTx/>
              <a:buNone/>
              <a:defRPr sz="2000" b="0" i="0" baseline="0">
                <a:solidFill>
                  <a:srgbClr val="606060"/>
                </a:solidFill>
                <a:latin typeface="メイリオ" panose="020B0604030504040204" pitchFamily="50" charset="-128"/>
              </a:defRPr>
            </a:lvl4pPr>
            <a:lvl5pPr marL="0" indent="0">
              <a:spcBef>
                <a:spcPts val="0"/>
              </a:spcBef>
              <a:buFontTx/>
              <a:buNone/>
              <a:defRPr sz="2000" b="0" i="0" baseline="0">
                <a:solidFill>
                  <a:srgbClr val="606060"/>
                </a:solidFill>
                <a:latin typeface="メイリオ" panose="020B0604030504040204" pitchFamily="50" charset="-128"/>
              </a:defRPr>
            </a:lvl5pPr>
          </a:lstStyle>
          <a:p>
            <a:pPr lvl="0"/>
            <a:r>
              <a:rPr lang="en-US" altLang="ja-JP" dirty="0"/>
              <a:t>Abcdefg.hijk@amt-law.com</a:t>
            </a:r>
          </a:p>
          <a:p>
            <a:pPr lvl="0"/>
            <a:r>
              <a:rPr lang="en-US" altLang="ja-JP" dirty="0"/>
              <a:t>Tel:	03-6775-1***</a:t>
            </a:r>
          </a:p>
          <a:p>
            <a:pPr lvl="0"/>
            <a:r>
              <a:rPr lang="en-US" altLang="ja-JP" dirty="0"/>
              <a:t>Fax: 03-6775-2***</a:t>
            </a:r>
          </a:p>
          <a:p>
            <a:pPr lvl="0"/>
            <a:endParaRPr lang="ja-JP" altLang="en-US" dirty="0"/>
          </a:p>
        </p:txBody>
      </p:sp>
    </p:spTree>
    <p:extLst>
      <p:ext uri="{BB962C8B-B14F-4D97-AF65-F5344CB8AC3E}">
        <p14:creationId xmlns:p14="http://schemas.microsoft.com/office/powerpoint/2010/main" val="395648983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99296" y="1364399"/>
            <a:ext cx="11745969" cy="50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altLang="ja-JP" dirty="0"/>
          </a:p>
        </p:txBody>
      </p:sp>
      <p:sp>
        <p:nvSpPr>
          <p:cNvPr id="1027" name="Rectangle 2"/>
          <p:cNvSpPr>
            <a:spLocks noGrp="1" noChangeArrowheads="1"/>
          </p:cNvSpPr>
          <p:nvPr>
            <p:ph type="title"/>
          </p:nvPr>
        </p:nvSpPr>
        <p:spPr bwMode="auto">
          <a:xfrm>
            <a:off x="199296" y="547200"/>
            <a:ext cx="11745969" cy="63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a:t>
            </a:r>
            <a:r>
              <a:rPr lang="en-US" altLang="ja-JP" dirty="0"/>
              <a:t> </a:t>
            </a:r>
            <a:r>
              <a:rPr lang="ja-JP" altLang="en-US" dirty="0"/>
              <a:t>タイトルの書式設定</a:t>
            </a:r>
          </a:p>
        </p:txBody>
      </p:sp>
      <p:sp>
        <p:nvSpPr>
          <p:cNvPr id="12" name="正方形/長方形 11"/>
          <p:cNvSpPr>
            <a:spLocks noChangeArrowheads="1"/>
          </p:cNvSpPr>
          <p:nvPr/>
        </p:nvSpPr>
        <p:spPr bwMode="auto">
          <a:xfrm>
            <a:off x="0" y="1"/>
            <a:ext cx="12192000" cy="367469"/>
          </a:xfrm>
          <a:prstGeom prst="rect">
            <a:avLst/>
          </a:prstGeom>
          <a:solidFill>
            <a:srgbClr val="14375B"/>
          </a:solidFill>
          <a:ln>
            <a:noFill/>
          </a:ln>
          <a:effectLst>
            <a:outerShdw blurRad="40000" dist="23000" dir="5400000" rotWithShape="0">
              <a:srgbClr val="808080">
                <a:alpha val="34999"/>
              </a:srgbClr>
            </a:outerShdw>
          </a:effectLst>
        </p:spPr>
        <p:txBody>
          <a:bodyPr anchor="ctr"/>
          <a:lstStyle/>
          <a:p>
            <a:pPr algn="ctr">
              <a:defRPr/>
            </a:pPr>
            <a:endParaRPr lang="ja-JP" altLang="en-US" dirty="0">
              <a:solidFill>
                <a:srgbClr val="212941"/>
              </a:solidFill>
              <a:latin typeface="+mn-lt"/>
              <a:ea typeface="+mn-ea"/>
            </a:endParaRPr>
          </a:p>
        </p:txBody>
      </p:sp>
      <p:pic>
        <p:nvPicPr>
          <p:cNvPr id="1029" name="図 13" descr="amt_rogo_w-02.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9003323" y="92578"/>
            <a:ext cx="3034324"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直線コネクタ 19"/>
          <p:cNvCxnSpPr>
            <a:cxnSpLocks noChangeShapeType="1"/>
          </p:cNvCxnSpPr>
          <p:nvPr/>
        </p:nvCxnSpPr>
        <p:spPr bwMode="auto">
          <a:xfrm>
            <a:off x="243633" y="1198340"/>
            <a:ext cx="11967508" cy="0"/>
          </a:xfrm>
          <a:prstGeom prst="line">
            <a:avLst/>
          </a:prstGeom>
          <a:noFill/>
          <a:ln w="25400">
            <a:solidFill>
              <a:srgbClr val="14375B"/>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4" name="サブタイトル 2"/>
          <p:cNvSpPr txBox="1">
            <a:spLocks/>
          </p:cNvSpPr>
          <p:nvPr/>
        </p:nvSpPr>
        <p:spPr bwMode="auto">
          <a:xfrm>
            <a:off x="0" y="6597352"/>
            <a:ext cx="12192000" cy="260648"/>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lvl1pPr marL="457200" indent="-457200" algn="l" rtl="0" eaLnBrk="1" fontAlgn="base" hangingPunct="1">
              <a:spcBef>
                <a:spcPct val="20000"/>
              </a:spcBef>
              <a:spcAft>
                <a:spcPct val="0"/>
              </a:spcAft>
              <a:buClr>
                <a:srgbClr val="1F3463"/>
              </a:buClr>
              <a:buFont typeface="ＭＳ Ｐゴシック" pitchFamily="50" charset="-128"/>
              <a:buChar char="■"/>
              <a:defRPr kumimoji="1" sz="2000" baseline="0">
                <a:solidFill>
                  <a:srgbClr val="606060"/>
                </a:solidFill>
                <a:latin typeface="メイリオ" panose="020B0604030504040204" pitchFamily="50" charset="-128"/>
                <a:ea typeface="メイリオ" panose="020B0604030504040204" pitchFamily="50" charset="-128"/>
                <a:cs typeface="+mn-cs"/>
              </a:defRPr>
            </a:lvl1pPr>
            <a:lvl2pPr marL="914400" indent="-457200" algn="l" rtl="0" eaLnBrk="1" fontAlgn="base" hangingPunct="1">
              <a:spcBef>
                <a:spcPct val="20000"/>
              </a:spcBef>
              <a:spcAft>
                <a:spcPct val="0"/>
              </a:spcAft>
              <a:buClr>
                <a:srgbClr val="14375B"/>
              </a:buClr>
              <a:buFont typeface="Wingdings" pitchFamily="2" charset="2"/>
              <a:buChar char="l"/>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2pPr>
            <a:lvl3pPr marL="1371600" indent="-457200" algn="l" rtl="0" eaLnBrk="1" fontAlgn="base" hangingPunct="1">
              <a:spcBef>
                <a:spcPct val="20000"/>
              </a:spcBef>
              <a:spcAft>
                <a:spcPct val="0"/>
              </a:spcAft>
              <a:buClr>
                <a:srgbClr val="14375B"/>
              </a:buClr>
              <a:buFont typeface="Arial" pitchFamily="34" charset="0"/>
              <a:buChar char="•"/>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3pPr>
            <a:lvl4pPr marL="1828800" indent="-457200" algn="l" rtl="0" eaLnBrk="1" fontAlgn="base" hangingPunct="1">
              <a:spcBef>
                <a:spcPct val="20000"/>
              </a:spcBef>
              <a:spcAft>
                <a:spcPct val="0"/>
              </a:spcAft>
              <a:buClr>
                <a:srgbClr val="14375B"/>
              </a:buClr>
              <a:buFont typeface="Wingdings" pitchFamily="2" charset="2"/>
              <a:buChar char="Ø"/>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4pPr>
            <a:lvl5pPr marL="2286000" indent="-457200" algn="l" rtl="0" eaLnBrk="1" fontAlgn="base" hangingPunct="1">
              <a:spcBef>
                <a:spcPct val="20000"/>
              </a:spcBef>
              <a:spcAft>
                <a:spcPct val="0"/>
              </a:spcAft>
              <a:buClr>
                <a:srgbClr val="14375B"/>
              </a:buClr>
              <a:buFont typeface="Wingdings" pitchFamily="2" charset="2"/>
              <a:buChar char="w"/>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5pPr>
            <a:lvl6pPr marL="27432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6pPr>
            <a:lvl7pPr marL="32004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7pPr>
            <a:lvl8pPr marL="36576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8pPr>
            <a:lvl9pPr marL="41148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9pPr>
          </a:lstStyle>
          <a:p>
            <a:pPr marL="0" indent="0">
              <a:buNone/>
            </a:pPr>
            <a:r>
              <a:rPr lang="en-US" altLang="ja-JP" sz="2000" kern="0" dirty="0"/>
              <a:t> </a:t>
            </a:r>
            <a:endParaRPr lang="ja-JP" altLang="en-US" sz="2000" kern="0" dirty="0"/>
          </a:p>
        </p:txBody>
      </p:sp>
      <p:sp>
        <p:nvSpPr>
          <p:cNvPr id="2" name="スライド番号プレースホルダー 1"/>
          <p:cNvSpPr>
            <a:spLocks noGrp="1"/>
          </p:cNvSpPr>
          <p:nvPr>
            <p:ph type="sldNum" sz="quarter" idx="4"/>
          </p:nvPr>
        </p:nvSpPr>
        <p:spPr>
          <a:xfrm>
            <a:off x="11324987" y="6597352"/>
            <a:ext cx="886154" cy="252000"/>
          </a:xfrm>
          <a:prstGeom prst="rect">
            <a:avLst/>
          </a:prstGeom>
        </p:spPr>
        <p:txBody>
          <a:bodyPr vert="horz" lIns="91440" tIns="45720" rIns="91440" bIns="45720" rtlCol="0" anchor="ctr"/>
          <a:lstStyle>
            <a:lvl1pPr algn="r">
              <a:defRPr sz="1400" b="1" baseline="0">
                <a:solidFill>
                  <a:srgbClr val="000000"/>
                </a:solidFill>
                <a:latin typeface="メイリオ" panose="020B0604030504040204" pitchFamily="50" charset="-128"/>
                <a:ea typeface="Meiryo UI" panose="020B0604030504040204" pitchFamily="50" charset="-128"/>
                <a:cs typeface="Meiryo UI" panose="020B0604030504040204" pitchFamily="50" charset="-128"/>
              </a:defRPr>
            </a:lvl1pPr>
          </a:lstStyle>
          <a:p>
            <a:fld id="{BB91BFDD-C400-4527-A122-182C6B5EB05D}" type="slidenum">
              <a:rPr lang="ja-JP" altLang="en-US" smtClean="0"/>
              <a:pPr/>
              <a:t>‹#›</a:t>
            </a:fld>
            <a:endParaRPr lang="ja-JP" altLang="en-US" dirty="0"/>
          </a:p>
        </p:txBody>
      </p:sp>
      <p:sp>
        <p:nvSpPr>
          <p:cNvPr id="9" name="サブタイトル 2"/>
          <p:cNvSpPr txBox="1">
            <a:spLocks/>
          </p:cNvSpPr>
          <p:nvPr/>
        </p:nvSpPr>
        <p:spPr bwMode="auto">
          <a:xfrm>
            <a:off x="0" y="6597352"/>
            <a:ext cx="12192000" cy="260648"/>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lvl1pPr marL="457200" indent="-457200" algn="l" rtl="0" eaLnBrk="1" fontAlgn="base" hangingPunct="1">
              <a:spcBef>
                <a:spcPct val="20000"/>
              </a:spcBef>
              <a:spcAft>
                <a:spcPct val="0"/>
              </a:spcAft>
              <a:buClr>
                <a:srgbClr val="1F3463"/>
              </a:buClr>
              <a:buFont typeface="ＭＳ Ｐゴシック" pitchFamily="50" charset="-128"/>
              <a:buChar char="■"/>
              <a:defRPr kumimoji="1" sz="2000" baseline="0">
                <a:solidFill>
                  <a:srgbClr val="606060"/>
                </a:solidFill>
                <a:latin typeface="メイリオ" panose="020B0604030504040204" pitchFamily="50" charset="-128"/>
                <a:ea typeface="メイリオ" panose="020B0604030504040204" pitchFamily="50" charset="-128"/>
                <a:cs typeface="+mn-cs"/>
              </a:defRPr>
            </a:lvl1pPr>
            <a:lvl2pPr marL="914400" indent="-457200" algn="l" rtl="0" eaLnBrk="1" fontAlgn="base" hangingPunct="1">
              <a:spcBef>
                <a:spcPct val="20000"/>
              </a:spcBef>
              <a:spcAft>
                <a:spcPct val="0"/>
              </a:spcAft>
              <a:buClr>
                <a:srgbClr val="14375B"/>
              </a:buClr>
              <a:buFont typeface="Wingdings" pitchFamily="2" charset="2"/>
              <a:buChar char="l"/>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2pPr>
            <a:lvl3pPr marL="1371600" indent="-457200" algn="l" rtl="0" eaLnBrk="1" fontAlgn="base" hangingPunct="1">
              <a:spcBef>
                <a:spcPct val="20000"/>
              </a:spcBef>
              <a:spcAft>
                <a:spcPct val="0"/>
              </a:spcAft>
              <a:buClr>
                <a:srgbClr val="14375B"/>
              </a:buClr>
              <a:buFont typeface="Arial" pitchFamily="34" charset="0"/>
              <a:buChar char="•"/>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3pPr>
            <a:lvl4pPr marL="1828800" indent="-457200" algn="l" rtl="0" eaLnBrk="1" fontAlgn="base" hangingPunct="1">
              <a:spcBef>
                <a:spcPct val="20000"/>
              </a:spcBef>
              <a:spcAft>
                <a:spcPct val="0"/>
              </a:spcAft>
              <a:buClr>
                <a:srgbClr val="14375B"/>
              </a:buClr>
              <a:buFont typeface="Wingdings" pitchFamily="2" charset="2"/>
              <a:buChar char="Ø"/>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4pPr>
            <a:lvl5pPr marL="2286000" indent="-457200" algn="l" rtl="0" eaLnBrk="1" fontAlgn="base" hangingPunct="1">
              <a:spcBef>
                <a:spcPct val="20000"/>
              </a:spcBef>
              <a:spcAft>
                <a:spcPct val="0"/>
              </a:spcAft>
              <a:buClr>
                <a:srgbClr val="14375B"/>
              </a:buClr>
              <a:buFont typeface="Wingdings" pitchFamily="2" charset="2"/>
              <a:buChar char="w"/>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5pPr>
            <a:lvl6pPr marL="27432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6pPr>
            <a:lvl7pPr marL="32004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7pPr>
            <a:lvl8pPr marL="36576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8pPr>
            <a:lvl9pPr marL="41148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9pPr>
          </a:lstStyle>
          <a:p>
            <a:pPr marL="0" indent="0">
              <a:buNone/>
            </a:pPr>
            <a:r>
              <a:rPr lang="en-US" altLang="ja-JP" sz="2000" kern="0" dirty="0"/>
              <a:t> </a:t>
            </a:r>
            <a:endParaRPr lang="ja-JP" altLang="en-US" sz="2000" kern="0" dirty="0"/>
          </a:p>
        </p:txBody>
      </p:sp>
    </p:spTree>
    <p:extLst>
      <p:ext uri="{BB962C8B-B14F-4D97-AF65-F5344CB8AC3E}">
        <p14:creationId xmlns:p14="http://schemas.microsoft.com/office/powerpoint/2010/main" val="1506551921"/>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0"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Lst>
  <p:hf hdr="0" ftr="0" dt="0"/>
  <p:txStyles>
    <p:titleStyle>
      <a:lvl1pPr algn="l" rtl="0" eaLnBrk="1" fontAlgn="base" hangingPunct="1">
        <a:spcBef>
          <a:spcPct val="0"/>
        </a:spcBef>
        <a:spcAft>
          <a:spcPct val="0"/>
        </a:spcAft>
        <a:defRPr kumimoji="1" sz="2400" b="1" baseline="0">
          <a:solidFill>
            <a:srgbClr val="14375B"/>
          </a:solidFill>
          <a:latin typeface="メイリオ" panose="020B0604030504040204" pitchFamily="50" charset="-128"/>
          <a:ea typeface="メイリオ" panose="020B0604030504040204" pitchFamily="50" charset="-128"/>
          <a:cs typeface="+mj-cs"/>
        </a:defRPr>
      </a:lvl1pPr>
      <a:lvl2pPr algn="l" rtl="0" eaLnBrk="1" fontAlgn="base" hangingPunct="1">
        <a:spcBef>
          <a:spcPct val="0"/>
        </a:spcBef>
        <a:spcAft>
          <a:spcPct val="0"/>
        </a:spcAft>
        <a:defRPr kumimoji="1" sz="2400" b="1">
          <a:solidFill>
            <a:srgbClr val="14375B"/>
          </a:solidFill>
          <a:latin typeface="(日本語用のフォントを使用)"/>
          <a:ea typeface="メイリオ" pitchFamily="50" charset="-128"/>
          <a:cs typeface="ＭＳ Ｐゴシック" pitchFamily="-105" charset="-128"/>
        </a:defRPr>
      </a:lvl2pPr>
      <a:lvl3pPr algn="l" rtl="0" eaLnBrk="1" fontAlgn="base" hangingPunct="1">
        <a:spcBef>
          <a:spcPct val="0"/>
        </a:spcBef>
        <a:spcAft>
          <a:spcPct val="0"/>
        </a:spcAft>
        <a:defRPr kumimoji="1" sz="2400" b="1">
          <a:solidFill>
            <a:srgbClr val="14375B"/>
          </a:solidFill>
          <a:latin typeface="(日本語用のフォントを使用)"/>
          <a:ea typeface="メイリオ" pitchFamily="50" charset="-128"/>
          <a:cs typeface="ＭＳ Ｐゴシック" pitchFamily="-105" charset="-128"/>
        </a:defRPr>
      </a:lvl3pPr>
      <a:lvl4pPr algn="l" rtl="0" eaLnBrk="1" fontAlgn="base" hangingPunct="1">
        <a:spcBef>
          <a:spcPct val="0"/>
        </a:spcBef>
        <a:spcAft>
          <a:spcPct val="0"/>
        </a:spcAft>
        <a:defRPr kumimoji="1" sz="2400" b="1">
          <a:solidFill>
            <a:srgbClr val="14375B"/>
          </a:solidFill>
          <a:latin typeface="(日本語用のフォントを使用)"/>
          <a:ea typeface="メイリオ" pitchFamily="50" charset="-128"/>
          <a:cs typeface="ＭＳ Ｐゴシック" pitchFamily="-105" charset="-128"/>
        </a:defRPr>
      </a:lvl4pPr>
      <a:lvl5pPr algn="l" rtl="0" eaLnBrk="1" fontAlgn="base" hangingPunct="1">
        <a:spcBef>
          <a:spcPct val="0"/>
        </a:spcBef>
        <a:spcAft>
          <a:spcPct val="0"/>
        </a:spcAft>
        <a:defRPr kumimoji="1" sz="2400" b="1">
          <a:solidFill>
            <a:srgbClr val="14375B"/>
          </a:solidFill>
          <a:latin typeface="(日本語用のフォントを使用)"/>
          <a:ea typeface="メイリオ" pitchFamily="50" charset="-128"/>
          <a:cs typeface="ＭＳ Ｐゴシック" pitchFamily="-105" charset="-128"/>
        </a:defRPr>
      </a:lvl5pPr>
      <a:lvl6pPr marL="457200" algn="l" rtl="0" eaLnBrk="1" fontAlgn="base" hangingPunct="1">
        <a:spcBef>
          <a:spcPct val="0"/>
        </a:spcBef>
        <a:spcAft>
          <a:spcPct val="0"/>
        </a:spcAft>
        <a:defRPr kumimoji="1" sz="2400" b="1">
          <a:solidFill>
            <a:srgbClr val="F0EFD1"/>
          </a:solidFill>
          <a:latin typeface="ＭＳ Ｐゴシック" pitchFamily="-105" charset="-128"/>
          <a:ea typeface="ＭＳ Ｐゴシック" pitchFamily="-105" charset="-128"/>
          <a:cs typeface="ＭＳ Ｐゴシック" pitchFamily="-105" charset="-128"/>
        </a:defRPr>
      </a:lvl6pPr>
      <a:lvl7pPr marL="914400" algn="l" rtl="0" eaLnBrk="1" fontAlgn="base" hangingPunct="1">
        <a:spcBef>
          <a:spcPct val="0"/>
        </a:spcBef>
        <a:spcAft>
          <a:spcPct val="0"/>
        </a:spcAft>
        <a:defRPr kumimoji="1" sz="2400" b="1">
          <a:solidFill>
            <a:srgbClr val="F0EFD1"/>
          </a:solidFill>
          <a:latin typeface="ＭＳ Ｐゴシック" pitchFamily="-105" charset="-128"/>
          <a:ea typeface="ＭＳ Ｐゴシック" pitchFamily="-105" charset="-128"/>
          <a:cs typeface="ＭＳ Ｐゴシック" pitchFamily="-105" charset="-128"/>
        </a:defRPr>
      </a:lvl7pPr>
      <a:lvl8pPr marL="1371600" algn="l" rtl="0" eaLnBrk="1" fontAlgn="base" hangingPunct="1">
        <a:spcBef>
          <a:spcPct val="0"/>
        </a:spcBef>
        <a:spcAft>
          <a:spcPct val="0"/>
        </a:spcAft>
        <a:defRPr kumimoji="1" sz="2400" b="1">
          <a:solidFill>
            <a:srgbClr val="F0EFD1"/>
          </a:solidFill>
          <a:latin typeface="ＭＳ Ｐゴシック" pitchFamily="-105" charset="-128"/>
          <a:ea typeface="ＭＳ Ｐゴシック" pitchFamily="-105" charset="-128"/>
          <a:cs typeface="ＭＳ Ｐゴシック" pitchFamily="-105" charset="-128"/>
        </a:defRPr>
      </a:lvl8pPr>
      <a:lvl9pPr marL="1828800" algn="l" rtl="0" eaLnBrk="1" fontAlgn="base" hangingPunct="1">
        <a:spcBef>
          <a:spcPct val="0"/>
        </a:spcBef>
        <a:spcAft>
          <a:spcPct val="0"/>
        </a:spcAft>
        <a:defRPr kumimoji="1" sz="2400" b="1">
          <a:solidFill>
            <a:srgbClr val="F0EFD1"/>
          </a:solidFill>
          <a:latin typeface="ＭＳ Ｐゴシック" pitchFamily="-105" charset="-128"/>
          <a:ea typeface="ＭＳ Ｐゴシック" pitchFamily="-105" charset="-128"/>
          <a:cs typeface="ＭＳ Ｐゴシック" pitchFamily="-105" charset="-128"/>
        </a:defRPr>
      </a:lvl9pPr>
    </p:titleStyle>
    <p:bodyStyle>
      <a:lvl1pPr marL="449263" indent="-449263" algn="l" rtl="0" eaLnBrk="1" fontAlgn="base" hangingPunct="1">
        <a:spcBef>
          <a:spcPct val="20000"/>
        </a:spcBef>
        <a:spcAft>
          <a:spcPct val="0"/>
        </a:spcAft>
        <a:buClr>
          <a:schemeClr val="accent6"/>
        </a:buClr>
        <a:buFont typeface="Wingdings" panose="05000000000000000000" pitchFamily="2" charset="2"/>
        <a:buChar char="n"/>
        <a:defRPr kumimoji="1" sz="2000" baseline="0">
          <a:solidFill>
            <a:srgbClr val="606060"/>
          </a:solidFill>
          <a:latin typeface="メイリオ" panose="020B0604030504040204" pitchFamily="50" charset="-128"/>
          <a:ea typeface="メイリオ" panose="020B0604030504040204" pitchFamily="50" charset="-128"/>
          <a:cs typeface="+mn-cs"/>
        </a:defRPr>
      </a:lvl1pPr>
      <a:lvl2pPr marL="914400" indent="-457200" algn="l" rtl="0" eaLnBrk="1" fontAlgn="base" hangingPunct="1">
        <a:spcBef>
          <a:spcPct val="20000"/>
        </a:spcBef>
        <a:spcAft>
          <a:spcPct val="0"/>
        </a:spcAft>
        <a:buClr>
          <a:srgbClr val="14375B"/>
        </a:buClr>
        <a:buFont typeface="Arial" panose="020B0604020202020204" pitchFamily="34" charset="0"/>
        <a:buChar char="•"/>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2pPr>
      <a:lvl3pPr marL="1371600" indent="-457200" algn="l" rtl="0" eaLnBrk="1" fontAlgn="base" hangingPunct="1">
        <a:spcBef>
          <a:spcPct val="20000"/>
        </a:spcBef>
        <a:spcAft>
          <a:spcPct val="0"/>
        </a:spcAft>
        <a:buClr>
          <a:schemeClr val="accent6"/>
        </a:buClr>
        <a:buFont typeface="Wingdings" panose="05000000000000000000" pitchFamily="2" charset="2"/>
        <a:buChar char="ü"/>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3pPr>
      <a:lvl4pPr marL="1828800" indent="-457200" algn="l" rtl="0" eaLnBrk="1" fontAlgn="base" hangingPunct="1">
        <a:spcBef>
          <a:spcPct val="20000"/>
        </a:spcBef>
        <a:spcAft>
          <a:spcPct val="0"/>
        </a:spcAft>
        <a:buClr>
          <a:srgbClr val="14375B"/>
        </a:buClr>
        <a:buFont typeface="Wingdings" pitchFamily="2" charset="2"/>
        <a:buChar char="Ø"/>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4pPr>
      <a:lvl5pPr marL="2286000" indent="-457200" algn="l" rtl="0" eaLnBrk="1" fontAlgn="base" hangingPunct="1">
        <a:spcBef>
          <a:spcPct val="20000"/>
        </a:spcBef>
        <a:spcAft>
          <a:spcPct val="0"/>
        </a:spcAft>
        <a:buClr>
          <a:srgbClr val="14375B"/>
        </a:buClr>
        <a:buFont typeface="Wingdings" pitchFamily="2" charset="2"/>
        <a:buChar char="w"/>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5pPr>
      <a:lvl6pPr marL="27432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6pPr>
      <a:lvl7pPr marL="32004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7pPr>
      <a:lvl8pPr marL="36576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8pPr>
      <a:lvl9pPr marL="41148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703385" y="1828801"/>
            <a:ext cx="10832123"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a:t>
            </a:r>
            <a:r>
              <a:rPr lang="en-US" altLang="ja-JP" dirty="0"/>
              <a:t> </a:t>
            </a:r>
            <a:r>
              <a:rPr lang="ja-JP" altLang="en-US" dirty="0"/>
              <a:t>テキストの書式設定</a:t>
            </a:r>
            <a:endParaRPr lang="en-US" altLang="ja-JP" dirty="0"/>
          </a:p>
          <a:p>
            <a:pPr lvl="1"/>
            <a:r>
              <a:rPr lang="ja-JP" altLang="en-US" dirty="0"/>
              <a:t>第</a:t>
            </a:r>
            <a:r>
              <a:rPr lang="en-US" altLang="ja-JP" dirty="0"/>
              <a:t> 2 </a:t>
            </a:r>
            <a:r>
              <a:rPr lang="ja-JP" altLang="en-US" dirty="0"/>
              <a:t>レベル</a:t>
            </a:r>
            <a:endParaRPr lang="en-US" altLang="ja-JP" dirty="0"/>
          </a:p>
          <a:p>
            <a:pPr lvl="2"/>
            <a:r>
              <a:rPr lang="ja-JP" altLang="en-US" dirty="0"/>
              <a:t>第</a:t>
            </a:r>
            <a:r>
              <a:rPr lang="en-US" altLang="ja-JP" dirty="0"/>
              <a:t> 3 </a:t>
            </a:r>
            <a:r>
              <a:rPr lang="ja-JP" altLang="en-US" dirty="0"/>
              <a:t>レベル</a:t>
            </a:r>
            <a:endParaRPr lang="en-US" altLang="ja-JP" dirty="0"/>
          </a:p>
          <a:p>
            <a:pPr lvl="3"/>
            <a:r>
              <a:rPr lang="ja-JP" altLang="en-US" dirty="0"/>
              <a:t>第</a:t>
            </a:r>
            <a:r>
              <a:rPr lang="en-US" altLang="ja-JP" dirty="0"/>
              <a:t> 4 </a:t>
            </a:r>
            <a:r>
              <a:rPr lang="ja-JP" altLang="en-US" dirty="0"/>
              <a:t>レベル</a:t>
            </a:r>
            <a:endParaRPr lang="en-US" altLang="ja-JP" dirty="0"/>
          </a:p>
          <a:p>
            <a:pPr lvl="4"/>
            <a:r>
              <a:rPr lang="ja-JP" altLang="en-US" dirty="0"/>
              <a:t>第</a:t>
            </a:r>
            <a:r>
              <a:rPr lang="en-US" altLang="ja-JP" dirty="0"/>
              <a:t> 5 </a:t>
            </a:r>
            <a:r>
              <a:rPr lang="ja-JP" altLang="en-US" dirty="0"/>
              <a:t>レベル</a:t>
            </a:r>
          </a:p>
        </p:txBody>
      </p:sp>
      <p:sp>
        <p:nvSpPr>
          <p:cNvPr id="1027" name="Rectangle 2"/>
          <p:cNvSpPr>
            <a:spLocks noGrp="1" noChangeArrowheads="1"/>
          </p:cNvSpPr>
          <p:nvPr>
            <p:ph type="title"/>
          </p:nvPr>
        </p:nvSpPr>
        <p:spPr bwMode="auto">
          <a:xfrm>
            <a:off x="703385" y="764705"/>
            <a:ext cx="10832123" cy="63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a:t>
            </a:r>
            <a:r>
              <a:rPr lang="en-US" altLang="ja-JP" dirty="0"/>
              <a:t> </a:t>
            </a:r>
            <a:r>
              <a:rPr lang="ja-JP" altLang="en-US" dirty="0"/>
              <a:t>タイトルの書式設定</a:t>
            </a:r>
          </a:p>
        </p:txBody>
      </p:sp>
      <p:sp>
        <p:nvSpPr>
          <p:cNvPr id="12" name="正方形/長方形 11"/>
          <p:cNvSpPr>
            <a:spLocks noChangeArrowheads="1"/>
          </p:cNvSpPr>
          <p:nvPr/>
        </p:nvSpPr>
        <p:spPr bwMode="auto">
          <a:xfrm>
            <a:off x="0" y="1"/>
            <a:ext cx="12192000" cy="367469"/>
          </a:xfrm>
          <a:prstGeom prst="rect">
            <a:avLst/>
          </a:prstGeom>
          <a:solidFill>
            <a:schemeClr val="tx2"/>
          </a:solidFill>
          <a:ln>
            <a:noFill/>
          </a:ln>
          <a:effectLst>
            <a:outerShdw blurRad="40000" dist="23000" dir="5400000" rotWithShape="0">
              <a:srgbClr val="808080">
                <a:alpha val="34999"/>
              </a:srgbClr>
            </a:outerShdw>
          </a:effectLst>
        </p:spPr>
        <p:txBody>
          <a:bodyPr anchor="ctr"/>
          <a:lstStyle/>
          <a:p>
            <a:pPr algn="ctr">
              <a:defRPr/>
            </a:pPr>
            <a:endParaRPr lang="ja-JP" altLang="en-US" dirty="0">
              <a:solidFill>
                <a:srgbClr val="212941"/>
              </a:solidFill>
              <a:latin typeface="+mn-lt"/>
              <a:ea typeface="+mn-ea"/>
            </a:endParaRPr>
          </a:p>
        </p:txBody>
      </p:sp>
      <p:pic>
        <p:nvPicPr>
          <p:cNvPr id="1029" name="図 13" descr="amt_rogo_w-02.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003323" y="92578"/>
            <a:ext cx="3034324"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直線コネクタ 19"/>
          <p:cNvCxnSpPr>
            <a:cxnSpLocks noChangeShapeType="1"/>
          </p:cNvCxnSpPr>
          <p:nvPr/>
        </p:nvCxnSpPr>
        <p:spPr bwMode="auto">
          <a:xfrm>
            <a:off x="656492" y="1371600"/>
            <a:ext cx="11535508" cy="1588"/>
          </a:xfrm>
          <a:prstGeom prst="line">
            <a:avLst/>
          </a:prstGeom>
          <a:noFill/>
          <a:ln w="25400">
            <a:solidFill>
              <a:srgbClr val="21294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4" name="サブタイトル 2"/>
          <p:cNvSpPr txBox="1">
            <a:spLocks/>
          </p:cNvSpPr>
          <p:nvPr userDrawn="1"/>
        </p:nvSpPr>
        <p:spPr bwMode="auto">
          <a:xfrm>
            <a:off x="0" y="6597352"/>
            <a:ext cx="12192000" cy="260648"/>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lvl1pPr marL="457200" indent="-457200" algn="l" rtl="0" eaLnBrk="1" fontAlgn="base" hangingPunct="1">
              <a:spcBef>
                <a:spcPct val="20000"/>
              </a:spcBef>
              <a:spcAft>
                <a:spcPct val="0"/>
              </a:spcAft>
              <a:buClr>
                <a:srgbClr val="1F3463"/>
              </a:buClr>
              <a:buFont typeface="ＭＳ Ｐゴシック" pitchFamily="50" charset="-128"/>
              <a:buChar char="■"/>
              <a:defRPr kumimoji="1" sz="2000" baseline="0">
                <a:solidFill>
                  <a:srgbClr val="606060"/>
                </a:solidFill>
                <a:latin typeface="メイリオ" panose="020B0604030504040204" pitchFamily="50" charset="-128"/>
                <a:ea typeface="メイリオ" panose="020B0604030504040204" pitchFamily="50" charset="-128"/>
                <a:cs typeface="+mn-cs"/>
              </a:defRPr>
            </a:lvl1pPr>
            <a:lvl2pPr marL="914400" indent="-457200" algn="l" rtl="0" eaLnBrk="1" fontAlgn="base" hangingPunct="1">
              <a:spcBef>
                <a:spcPct val="20000"/>
              </a:spcBef>
              <a:spcAft>
                <a:spcPct val="0"/>
              </a:spcAft>
              <a:buClr>
                <a:srgbClr val="14375B"/>
              </a:buClr>
              <a:buFont typeface="Wingdings" pitchFamily="2" charset="2"/>
              <a:buChar char="l"/>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2pPr>
            <a:lvl3pPr marL="1371600" indent="-457200" algn="l" rtl="0" eaLnBrk="1" fontAlgn="base" hangingPunct="1">
              <a:spcBef>
                <a:spcPct val="20000"/>
              </a:spcBef>
              <a:spcAft>
                <a:spcPct val="0"/>
              </a:spcAft>
              <a:buClr>
                <a:srgbClr val="14375B"/>
              </a:buClr>
              <a:buFont typeface="Arial" pitchFamily="34" charset="0"/>
              <a:buChar char="•"/>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3pPr>
            <a:lvl4pPr marL="1828800" indent="-457200" algn="l" rtl="0" eaLnBrk="1" fontAlgn="base" hangingPunct="1">
              <a:spcBef>
                <a:spcPct val="20000"/>
              </a:spcBef>
              <a:spcAft>
                <a:spcPct val="0"/>
              </a:spcAft>
              <a:buClr>
                <a:srgbClr val="14375B"/>
              </a:buClr>
              <a:buFont typeface="Wingdings" pitchFamily="2" charset="2"/>
              <a:buChar char="Ø"/>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4pPr>
            <a:lvl5pPr marL="2286000" indent="-457200" algn="l" rtl="0" eaLnBrk="1" fontAlgn="base" hangingPunct="1">
              <a:spcBef>
                <a:spcPct val="20000"/>
              </a:spcBef>
              <a:spcAft>
                <a:spcPct val="0"/>
              </a:spcAft>
              <a:buClr>
                <a:srgbClr val="14375B"/>
              </a:buClr>
              <a:buFont typeface="Wingdings" pitchFamily="2" charset="2"/>
              <a:buChar char="w"/>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5pPr>
            <a:lvl6pPr marL="27432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6pPr>
            <a:lvl7pPr marL="32004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7pPr>
            <a:lvl8pPr marL="36576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8pPr>
            <a:lvl9pPr marL="41148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9pPr>
          </a:lstStyle>
          <a:p>
            <a:pPr marL="0" indent="0">
              <a:buNone/>
            </a:pPr>
            <a:r>
              <a:rPr lang="en-US" altLang="ja-JP" sz="2000" kern="0" dirty="0"/>
              <a:t> </a:t>
            </a:r>
            <a:endParaRPr lang="ja-JP" altLang="en-US" sz="2000" kern="0" dirty="0"/>
          </a:p>
        </p:txBody>
      </p:sp>
      <p:sp>
        <p:nvSpPr>
          <p:cNvPr id="2" name="スライド番号プレースホルダー 1"/>
          <p:cNvSpPr>
            <a:spLocks noGrp="1"/>
          </p:cNvSpPr>
          <p:nvPr>
            <p:ph type="sldNum" sz="quarter" idx="4"/>
          </p:nvPr>
        </p:nvSpPr>
        <p:spPr>
          <a:xfrm>
            <a:off x="11324987" y="6597352"/>
            <a:ext cx="886154" cy="252000"/>
          </a:xfrm>
          <a:prstGeom prst="rect">
            <a:avLst/>
          </a:prstGeom>
        </p:spPr>
        <p:txBody>
          <a:bodyPr vert="horz" lIns="91440" tIns="45720" rIns="91440" bIns="45720" rtlCol="0" anchor="ctr"/>
          <a:lstStyle>
            <a:lvl1pPr algn="r">
              <a:defRPr sz="1200" baseline="0">
                <a:solidFill>
                  <a:schemeClr val="tx1"/>
                </a:solidFill>
                <a:latin typeface="メイリオ" panose="020B0604030504040204" pitchFamily="50" charset="-128"/>
                <a:ea typeface="Meiryo UI" panose="020B0604030504040204" pitchFamily="50" charset="-128"/>
                <a:cs typeface="Meiryo UI" panose="020B0604030504040204" pitchFamily="50" charset="-128"/>
              </a:defRPr>
            </a:lvl1pPr>
          </a:lstStyle>
          <a:p>
            <a:fld id="{BB91BFDD-C400-4527-A122-182C6B5EB05D}" type="slidenum">
              <a:rPr lang="ja-JP" altLang="en-US" smtClean="0"/>
              <a:pPr/>
              <a:t>‹#›</a:t>
            </a:fld>
            <a:endParaRPr lang="ja-JP" altLang="en-US" dirty="0"/>
          </a:p>
        </p:txBody>
      </p:sp>
    </p:spTree>
    <p:extLst>
      <p:ext uri="{BB962C8B-B14F-4D97-AF65-F5344CB8AC3E}">
        <p14:creationId xmlns:p14="http://schemas.microsoft.com/office/powerpoint/2010/main" val="3070110923"/>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Lst>
  <p:hf hdr="0" ftr="0" dt="0"/>
  <p:txStyles>
    <p:titleStyle>
      <a:lvl1pPr algn="l" rtl="0" eaLnBrk="1" fontAlgn="base" hangingPunct="1">
        <a:spcBef>
          <a:spcPct val="0"/>
        </a:spcBef>
        <a:spcAft>
          <a:spcPct val="0"/>
        </a:spcAft>
        <a:defRPr kumimoji="1" sz="2400" b="1" baseline="0">
          <a:solidFill>
            <a:srgbClr val="14375B"/>
          </a:solidFill>
          <a:latin typeface="メイリオ" panose="020B0604030504040204" pitchFamily="50" charset="-128"/>
          <a:ea typeface="メイリオ" panose="020B0604030504040204" pitchFamily="50" charset="-128"/>
          <a:cs typeface="+mj-cs"/>
        </a:defRPr>
      </a:lvl1pPr>
      <a:lvl2pPr algn="l" rtl="0" eaLnBrk="1" fontAlgn="base" hangingPunct="1">
        <a:spcBef>
          <a:spcPct val="0"/>
        </a:spcBef>
        <a:spcAft>
          <a:spcPct val="0"/>
        </a:spcAft>
        <a:defRPr kumimoji="1" sz="2400" b="1">
          <a:solidFill>
            <a:srgbClr val="14375B"/>
          </a:solidFill>
          <a:latin typeface="(日本語用のフォントを使用)"/>
          <a:ea typeface="メイリオ" pitchFamily="50" charset="-128"/>
          <a:cs typeface="ＭＳ Ｐゴシック" pitchFamily="-105" charset="-128"/>
        </a:defRPr>
      </a:lvl2pPr>
      <a:lvl3pPr algn="l" rtl="0" eaLnBrk="1" fontAlgn="base" hangingPunct="1">
        <a:spcBef>
          <a:spcPct val="0"/>
        </a:spcBef>
        <a:spcAft>
          <a:spcPct val="0"/>
        </a:spcAft>
        <a:defRPr kumimoji="1" sz="2400" b="1">
          <a:solidFill>
            <a:srgbClr val="14375B"/>
          </a:solidFill>
          <a:latin typeface="(日本語用のフォントを使用)"/>
          <a:ea typeface="メイリオ" pitchFamily="50" charset="-128"/>
          <a:cs typeface="ＭＳ Ｐゴシック" pitchFamily="-105" charset="-128"/>
        </a:defRPr>
      </a:lvl3pPr>
      <a:lvl4pPr algn="l" rtl="0" eaLnBrk="1" fontAlgn="base" hangingPunct="1">
        <a:spcBef>
          <a:spcPct val="0"/>
        </a:spcBef>
        <a:spcAft>
          <a:spcPct val="0"/>
        </a:spcAft>
        <a:defRPr kumimoji="1" sz="2400" b="1">
          <a:solidFill>
            <a:srgbClr val="14375B"/>
          </a:solidFill>
          <a:latin typeface="(日本語用のフォントを使用)"/>
          <a:ea typeface="メイリオ" pitchFamily="50" charset="-128"/>
          <a:cs typeface="ＭＳ Ｐゴシック" pitchFamily="-105" charset="-128"/>
        </a:defRPr>
      </a:lvl4pPr>
      <a:lvl5pPr algn="l" rtl="0" eaLnBrk="1" fontAlgn="base" hangingPunct="1">
        <a:spcBef>
          <a:spcPct val="0"/>
        </a:spcBef>
        <a:spcAft>
          <a:spcPct val="0"/>
        </a:spcAft>
        <a:defRPr kumimoji="1" sz="2400" b="1">
          <a:solidFill>
            <a:srgbClr val="14375B"/>
          </a:solidFill>
          <a:latin typeface="(日本語用のフォントを使用)"/>
          <a:ea typeface="メイリオ" pitchFamily="50" charset="-128"/>
          <a:cs typeface="ＭＳ Ｐゴシック" pitchFamily="-105" charset="-128"/>
        </a:defRPr>
      </a:lvl5pPr>
      <a:lvl6pPr marL="457200" algn="l" rtl="0" eaLnBrk="1" fontAlgn="base" hangingPunct="1">
        <a:spcBef>
          <a:spcPct val="0"/>
        </a:spcBef>
        <a:spcAft>
          <a:spcPct val="0"/>
        </a:spcAft>
        <a:defRPr kumimoji="1" sz="2400" b="1">
          <a:solidFill>
            <a:srgbClr val="F0EFD1"/>
          </a:solidFill>
          <a:latin typeface="ＭＳ Ｐゴシック" pitchFamily="-105" charset="-128"/>
          <a:ea typeface="ＭＳ Ｐゴシック" pitchFamily="-105" charset="-128"/>
          <a:cs typeface="ＭＳ Ｐゴシック" pitchFamily="-105" charset="-128"/>
        </a:defRPr>
      </a:lvl6pPr>
      <a:lvl7pPr marL="914400" algn="l" rtl="0" eaLnBrk="1" fontAlgn="base" hangingPunct="1">
        <a:spcBef>
          <a:spcPct val="0"/>
        </a:spcBef>
        <a:spcAft>
          <a:spcPct val="0"/>
        </a:spcAft>
        <a:defRPr kumimoji="1" sz="2400" b="1">
          <a:solidFill>
            <a:srgbClr val="F0EFD1"/>
          </a:solidFill>
          <a:latin typeface="ＭＳ Ｐゴシック" pitchFamily="-105" charset="-128"/>
          <a:ea typeface="ＭＳ Ｐゴシック" pitchFamily="-105" charset="-128"/>
          <a:cs typeface="ＭＳ Ｐゴシック" pitchFamily="-105" charset="-128"/>
        </a:defRPr>
      </a:lvl7pPr>
      <a:lvl8pPr marL="1371600" algn="l" rtl="0" eaLnBrk="1" fontAlgn="base" hangingPunct="1">
        <a:spcBef>
          <a:spcPct val="0"/>
        </a:spcBef>
        <a:spcAft>
          <a:spcPct val="0"/>
        </a:spcAft>
        <a:defRPr kumimoji="1" sz="2400" b="1">
          <a:solidFill>
            <a:srgbClr val="F0EFD1"/>
          </a:solidFill>
          <a:latin typeface="ＭＳ Ｐゴシック" pitchFamily="-105" charset="-128"/>
          <a:ea typeface="ＭＳ Ｐゴシック" pitchFamily="-105" charset="-128"/>
          <a:cs typeface="ＭＳ Ｐゴシック" pitchFamily="-105" charset="-128"/>
        </a:defRPr>
      </a:lvl8pPr>
      <a:lvl9pPr marL="1828800" algn="l" rtl="0" eaLnBrk="1" fontAlgn="base" hangingPunct="1">
        <a:spcBef>
          <a:spcPct val="0"/>
        </a:spcBef>
        <a:spcAft>
          <a:spcPct val="0"/>
        </a:spcAft>
        <a:defRPr kumimoji="1" sz="2400" b="1">
          <a:solidFill>
            <a:srgbClr val="F0EFD1"/>
          </a:solidFill>
          <a:latin typeface="ＭＳ Ｐゴシック" pitchFamily="-105" charset="-128"/>
          <a:ea typeface="ＭＳ Ｐゴシック" pitchFamily="-105" charset="-128"/>
          <a:cs typeface="ＭＳ Ｐゴシック" pitchFamily="-105" charset="-128"/>
        </a:defRPr>
      </a:lvl9pPr>
    </p:titleStyle>
    <p:bodyStyle>
      <a:lvl1pPr marL="457200" indent="-457200" algn="l" rtl="0" eaLnBrk="1" fontAlgn="base" hangingPunct="1">
        <a:spcBef>
          <a:spcPct val="20000"/>
        </a:spcBef>
        <a:spcAft>
          <a:spcPct val="0"/>
        </a:spcAft>
        <a:buClr>
          <a:srgbClr val="1F3463"/>
        </a:buClr>
        <a:buFont typeface="ＭＳ Ｐゴシック" pitchFamily="50" charset="-128"/>
        <a:buChar char="■"/>
        <a:defRPr kumimoji="1" sz="2000" baseline="0">
          <a:solidFill>
            <a:srgbClr val="606060"/>
          </a:solidFill>
          <a:latin typeface="メイリオ" panose="020B0604030504040204" pitchFamily="50" charset="-128"/>
          <a:ea typeface="メイリオ" panose="020B0604030504040204" pitchFamily="50" charset="-128"/>
          <a:cs typeface="+mn-cs"/>
        </a:defRPr>
      </a:lvl1pPr>
      <a:lvl2pPr marL="914400" indent="-457200" algn="l" rtl="0" eaLnBrk="1" fontAlgn="base" hangingPunct="1">
        <a:spcBef>
          <a:spcPct val="20000"/>
        </a:spcBef>
        <a:spcAft>
          <a:spcPct val="0"/>
        </a:spcAft>
        <a:buClr>
          <a:srgbClr val="14375B"/>
        </a:buClr>
        <a:buFont typeface="Wingdings" pitchFamily="2" charset="2"/>
        <a:buChar char="l"/>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2pPr>
      <a:lvl3pPr marL="1371600" indent="-457200" algn="l" rtl="0" eaLnBrk="1" fontAlgn="base" hangingPunct="1">
        <a:spcBef>
          <a:spcPct val="20000"/>
        </a:spcBef>
        <a:spcAft>
          <a:spcPct val="0"/>
        </a:spcAft>
        <a:buClr>
          <a:srgbClr val="14375B"/>
        </a:buClr>
        <a:buFont typeface="Arial" pitchFamily="34" charset="0"/>
        <a:buChar char="•"/>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3pPr>
      <a:lvl4pPr marL="1828800" indent="-457200" algn="l" rtl="0" eaLnBrk="1" fontAlgn="base" hangingPunct="1">
        <a:spcBef>
          <a:spcPct val="20000"/>
        </a:spcBef>
        <a:spcAft>
          <a:spcPct val="0"/>
        </a:spcAft>
        <a:buClr>
          <a:srgbClr val="14375B"/>
        </a:buClr>
        <a:buFont typeface="Wingdings" pitchFamily="2" charset="2"/>
        <a:buChar char="Ø"/>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4pPr>
      <a:lvl5pPr marL="2286000" indent="-457200" algn="l" rtl="0" eaLnBrk="1" fontAlgn="base" hangingPunct="1">
        <a:spcBef>
          <a:spcPct val="20000"/>
        </a:spcBef>
        <a:spcAft>
          <a:spcPct val="0"/>
        </a:spcAft>
        <a:buClr>
          <a:srgbClr val="14375B"/>
        </a:buClr>
        <a:buFont typeface="Wingdings" pitchFamily="2" charset="2"/>
        <a:buChar char="w"/>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5pPr>
      <a:lvl6pPr marL="27432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6pPr>
      <a:lvl7pPr marL="32004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7pPr>
      <a:lvl8pPr marL="36576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8pPr>
      <a:lvl9pPr marL="41148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baovedlcn.gov.vn/"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mailto:kazuhiro.fukuda@amt-law.com" TargetMode="External"/><Relationship Id="rId2" Type="http://schemas.openxmlformats.org/officeDocument/2006/relationships/hyperlink" Target="https://www.amt-law.com/"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hyperlink" Target="mailto:kazuhiro.fukuda@amt-law.com" TargetMode="External"/><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6.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3657600" y="2551850"/>
            <a:ext cx="7971692" cy="1143000"/>
          </a:xfrm>
        </p:spPr>
        <p:txBody>
          <a:bodyPr/>
          <a:lstStyle/>
          <a:p>
            <a:r>
              <a:rPr kumimoji="1" lang="ja-JP" altLang="en-US" sz="3400" dirty="0">
                <a:latin typeface="メイリオ" pitchFamily="50" charset="-128"/>
                <a:ea typeface="メイリオ" pitchFamily="50" charset="-128"/>
                <a:cs typeface="メイリオ" pitchFamily="50" charset="-128"/>
              </a:rPr>
              <a:t>ベトナム最新法務事情</a:t>
            </a:r>
            <a:endParaRPr kumimoji="1" lang="ja-JP" altLang="en-US" sz="3400" dirty="0"/>
          </a:p>
        </p:txBody>
      </p:sp>
      <p:sp>
        <p:nvSpPr>
          <p:cNvPr id="5" name="サブタイトル 4"/>
          <p:cNvSpPr>
            <a:spLocks noGrp="1"/>
          </p:cNvSpPr>
          <p:nvPr>
            <p:ph type="subTitle" idx="1"/>
          </p:nvPr>
        </p:nvSpPr>
        <p:spPr/>
        <p:txBody>
          <a:bodyPr/>
          <a:lstStyle/>
          <a:p>
            <a:r>
              <a:rPr lang="ja-JP" altLang="en-US" sz="1800" dirty="0">
                <a:solidFill>
                  <a:schemeClr val="bg1"/>
                </a:solidFill>
                <a:latin typeface="+mn-ea"/>
                <a:cs typeface="メイリオ" pitchFamily="50" charset="-128"/>
              </a:rPr>
              <a:t>アンダーソン・毛利・友常法律事務所外国法共同事業</a:t>
            </a:r>
            <a:endParaRPr lang="en-US" altLang="ja-JP" sz="1800" dirty="0">
              <a:solidFill>
                <a:schemeClr val="bg1"/>
              </a:solidFill>
              <a:latin typeface="+mn-ea"/>
              <a:cs typeface="メイリオ" pitchFamily="50" charset="-128"/>
            </a:endParaRPr>
          </a:p>
          <a:p>
            <a:r>
              <a:rPr lang="ja-JP" altLang="en-US" sz="2400" dirty="0"/>
              <a:t>パートナー</a:t>
            </a:r>
            <a:r>
              <a:rPr lang="ja-JP" altLang="en-US" sz="2400" dirty="0">
                <a:solidFill>
                  <a:schemeClr val="bg1"/>
                </a:solidFill>
                <a:latin typeface="+mn-ea"/>
                <a:cs typeface="メイリオ" pitchFamily="50" charset="-128"/>
              </a:rPr>
              <a:t>弁護士　</a:t>
            </a:r>
            <a:r>
              <a:rPr lang="ja-JP" altLang="en-US" sz="2400" dirty="0"/>
              <a:t>福田</a:t>
            </a:r>
            <a:r>
              <a:rPr lang="ja-JP" altLang="en-US" sz="2400" dirty="0">
                <a:solidFill>
                  <a:schemeClr val="bg1"/>
                </a:solidFill>
                <a:latin typeface="+mn-ea"/>
                <a:cs typeface="メイリオ" pitchFamily="50" charset="-128"/>
              </a:rPr>
              <a:t>　</a:t>
            </a:r>
            <a:r>
              <a:rPr lang="ja-JP" altLang="en-US" sz="2400" dirty="0"/>
              <a:t>一翔</a:t>
            </a:r>
            <a:endParaRPr lang="en-US" altLang="ja-JP" sz="2400" dirty="0">
              <a:solidFill>
                <a:schemeClr val="bg1"/>
              </a:solidFill>
              <a:latin typeface="+mn-ea"/>
              <a:cs typeface="メイリオ" pitchFamily="50" charset="-128"/>
            </a:endParaRPr>
          </a:p>
          <a:p>
            <a:endParaRPr lang="en-US" altLang="ja-JP" dirty="0">
              <a:solidFill>
                <a:schemeClr val="bg1"/>
              </a:solidFill>
              <a:latin typeface="+mn-ea"/>
              <a:cs typeface="メイリオ" pitchFamily="50" charset="-128"/>
            </a:endParaRPr>
          </a:p>
          <a:p>
            <a:r>
              <a:rPr lang="en-US" altLang="ja-JP" dirty="0">
                <a:solidFill>
                  <a:schemeClr val="bg1"/>
                </a:solidFill>
                <a:latin typeface="+mn-ea"/>
                <a:cs typeface="メイリオ" pitchFamily="50" charset="-128"/>
              </a:rPr>
              <a:t>2024</a:t>
            </a:r>
            <a:r>
              <a:rPr lang="ja-JP" altLang="en-US" dirty="0">
                <a:solidFill>
                  <a:schemeClr val="bg1"/>
                </a:solidFill>
                <a:latin typeface="+mn-ea"/>
                <a:cs typeface="メイリオ" pitchFamily="50" charset="-128"/>
              </a:rPr>
              <a:t>年</a:t>
            </a:r>
            <a:r>
              <a:rPr lang="en-US" altLang="ja-JP" dirty="0">
                <a:solidFill>
                  <a:schemeClr val="bg1"/>
                </a:solidFill>
                <a:latin typeface="+mn-ea"/>
                <a:cs typeface="メイリオ" pitchFamily="50" charset="-128"/>
              </a:rPr>
              <a:t>12</a:t>
            </a:r>
            <a:r>
              <a:rPr lang="ja-JP" altLang="en-US" dirty="0">
                <a:solidFill>
                  <a:schemeClr val="bg1"/>
                </a:solidFill>
                <a:latin typeface="+mn-ea"/>
                <a:cs typeface="メイリオ" pitchFamily="50" charset="-128"/>
              </a:rPr>
              <a:t>月</a:t>
            </a:r>
            <a:r>
              <a:rPr lang="en-US" altLang="ja-JP" dirty="0">
                <a:solidFill>
                  <a:schemeClr val="bg1"/>
                </a:solidFill>
                <a:latin typeface="+mn-ea"/>
                <a:cs typeface="メイリオ" pitchFamily="50" charset="-128"/>
              </a:rPr>
              <a:t>5</a:t>
            </a:r>
            <a:r>
              <a:rPr lang="ja-JP" altLang="en-US" dirty="0">
                <a:solidFill>
                  <a:schemeClr val="bg1"/>
                </a:solidFill>
                <a:latin typeface="+mn-ea"/>
                <a:cs typeface="メイリオ" pitchFamily="50" charset="-128"/>
              </a:rPr>
              <a:t>日</a:t>
            </a:r>
            <a:endParaRPr lang="en-US" altLang="ja-JP" dirty="0">
              <a:solidFill>
                <a:schemeClr val="bg1"/>
              </a:solidFill>
              <a:latin typeface="+mn-ea"/>
              <a:cs typeface="メイリオ" pitchFamily="50" charset="-128"/>
            </a:endParaRPr>
          </a:p>
          <a:p>
            <a:endParaRPr kumimoji="1" lang="ja-JP" altLang="en-US" dirty="0"/>
          </a:p>
        </p:txBody>
      </p:sp>
    </p:spTree>
    <p:extLst>
      <p:ext uri="{BB962C8B-B14F-4D97-AF65-F5344CB8AC3E}">
        <p14:creationId xmlns:p14="http://schemas.microsoft.com/office/powerpoint/2010/main" val="240844232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493491" y="3360187"/>
            <a:ext cx="926325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ctrTitle"/>
          </p:nvPr>
        </p:nvSpPr>
        <p:spPr>
          <a:xfrm>
            <a:off x="424933" y="2712187"/>
            <a:ext cx="11400369" cy="648000"/>
          </a:xfrm>
        </p:spPr>
        <p:txBody>
          <a:bodyPr/>
          <a:lstStyle/>
          <a:p>
            <a:r>
              <a:rPr lang="en-US" altLang="ja-JP" sz="3600" dirty="0"/>
              <a:t>II. </a:t>
            </a:r>
            <a:r>
              <a:rPr lang="ja-JP" altLang="en-US" sz="3600" dirty="0"/>
              <a:t>　ベトナム最新法務事情</a:t>
            </a:r>
            <a:br>
              <a:rPr lang="en-US" altLang="ja-JP" sz="3600" dirty="0"/>
            </a:br>
            <a:endParaRPr kumimoji="1" lang="ja-JP" altLang="en-US" dirty="0"/>
          </a:p>
        </p:txBody>
      </p:sp>
      <p:sp>
        <p:nvSpPr>
          <p:cNvPr id="4" name="スライド番号プレースホルダー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91BFDD-C400-4527-A122-182C6B5EB05D}" type="slidenum">
              <a:rPr kumimoji="1" lang="ja-JP" altLang="en-US" sz="1200" b="0" i="0" u="none" strike="noStrike" kern="1200" cap="none" spc="0" normalizeH="0" baseline="0" noProof="0">
                <a:ln>
                  <a:noFill/>
                </a:ln>
                <a:solidFill>
                  <a:srgbClr val="606060"/>
                </a:solidFill>
                <a:effectLst/>
                <a:uLnTx/>
                <a:uFillTx/>
                <a:latin typeface="メイリオ" panose="020B0604030504040204" pitchFamily="50" charset="-128"/>
                <a:ea typeface="Meiryo UI" panose="020B0604030504040204" pitchFamily="50" charset="-128"/>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1" lang="ja-JP" altLang="en-US" sz="1200" b="0" i="0" u="none" strike="noStrike" kern="1200" cap="none" spc="0" normalizeH="0" baseline="0" noProof="0" dirty="0">
              <a:ln>
                <a:noFill/>
              </a:ln>
              <a:solidFill>
                <a:srgbClr val="606060"/>
              </a:solidFill>
              <a:effectLst/>
              <a:uLnTx/>
              <a:uFillTx/>
              <a:latin typeface="メイリオ"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0402239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1"/>
          </p:nvPr>
        </p:nvSpPr>
        <p:spPr>
          <a:xfrm>
            <a:off x="546731" y="1406956"/>
            <a:ext cx="10879200" cy="4190400"/>
          </a:xfrm>
        </p:spPr>
        <p:txBody>
          <a:bodyPr/>
          <a:lstStyle/>
          <a:p>
            <a:pPr marL="534988" lvl="1" indent="-534988">
              <a:lnSpc>
                <a:spcPct val="150000"/>
              </a:lnSpc>
              <a:buFont typeface="Wingdings" panose="05000000000000000000" pitchFamily="2" charset="2"/>
              <a:buChar char="n"/>
            </a:pPr>
            <a:r>
              <a:rPr lang="ja-JP" altLang="en-US" sz="1800" dirty="0">
                <a:solidFill>
                  <a:schemeClr val="tx1"/>
                </a:solidFill>
              </a:rPr>
              <a:t>個人情報保護に関する（</a:t>
            </a:r>
            <a:r>
              <a:rPr lang="en-US" altLang="ja-JP" sz="1800" dirty="0">
                <a:solidFill>
                  <a:schemeClr val="tx1"/>
                </a:solidFill>
              </a:rPr>
              <a:t>Decree 13/2023/ND-CP</a:t>
            </a:r>
            <a:r>
              <a:rPr lang="ja-JP" altLang="en-US" sz="1800" dirty="0">
                <a:solidFill>
                  <a:schemeClr val="tx1"/>
                </a:solidFill>
              </a:rPr>
              <a:t>）が</a:t>
            </a:r>
            <a:r>
              <a:rPr lang="en-US" altLang="ja-JP" sz="1800" dirty="0">
                <a:solidFill>
                  <a:schemeClr val="tx1"/>
                </a:solidFill>
              </a:rPr>
              <a:t>2023</a:t>
            </a:r>
            <a:r>
              <a:rPr lang="ja-JP" altLang="en-US" sz="1800" dirty="0">
                <a:solidFill>
                  <a:schemeClr val="tx1"/>
                </a:solidFill>
              </a:rPr>
              <a:t>年</a:t>
            </a:r>
            <a:r>
              <a:rPr lang="en-US" altLang="ja-JP" sz="1800" dirty="0">
                <a:solidFill>
                  <a:schemeClr val="tx1"/>
                </a:solidFill>
              </a:rPr>
              <a:t>7</a:t>
            </a:r>
            <a:r>
              <a:rPr lang="ja-JP" altLang="en-US" sz="1800" dirty="0">
                <a:solidFill>
                  <a:schemeClr val="tx1"/>
                </a:solidFill>
              </a:rPr>
              <a:t>月</a:t>
            </a:r>
            <a:r>
              <a:rPr lang="en-US" altLang="ja-JP" sz="1800" dirty="0">
                <a:solidFill>
                  <a:schemeClr val="tx1"/>
                </a:solidFill>
              </a:rPr>
              <a:t>1</a:t>
            </a:r>
            <a:r>
              <a:rPr lang="ja-JP" altLang="en-US" sz="1800" dirty="0">
                <a:solidFill>
                  <a:schemeClr val="tx1"/>
                </a:solidFill>
              </a:rPr>
              <a:t>日施行</a:t>
            </a:r>
            <a:endParaRPr lang="en-US" altLang="ja-JP" sz="1800" dirty="0">
              <a:solidFill>
                <a:schemeClr val="tx1"/>
              </a:solidFill>
            </a:endParaRPr>
          </a:p>
          <a:p>
            <a:pPr marL="534988" lvl="1" indent="-534988">
              <a:lnSpc>
                <a:spcPct val="150000"/>
              </a:lnSpc>
              <a:buFont typeface="Wingdings" panose="05000000000000000000" pitchFamily="2" charset="2"/>
              <a:buChar char="n"/>
            </a:pPr>
            <a:r>
              <a:rPr lang="ja-JP" altLang="en-US" sz="1800" dirty="0">
                <a:solidFill>
                  <a:schemeClr val="tx1"/>
                </a:solidFill>
              </a:rPr>
              <a:t>政令の違反に関する罰則を定める政令案は</a:t>
            </a:r>
            <a:r>
              <a:rPr lang="en-US" altLang="ja-JP" sz="1800" dirty="0">
                <a:solidFill>
                  <a:schemeClr val="tx1"/>
                </a:solidFill>
              </a:rPr>
              <a:t>2024</a:t>
            </a:r>
            <a:r>
              <a:rPr lang="ja-JP" altLang="en-US" sz="1800" dirty="0">
                <a:solidFill>
                  <a:schemeClr val="tx1"/>
                </a:solidFill>
              </a:rPr>
              <a:t>年</a:t>
            </a:r>
            <a:r>
              <a:rPr lang="en-US" altLang="ja-JP" sz="1800" dirty="0">
                <a:solidFill>
                  <a:schemeClr val="tx1"/>
                </a:solidFill>
              </a:rPr>
              <a:t>5</a:t>
            </a:r>
            <a:r>
              <a:rPr lang="ja-JP" altLang="en-US" sz="1800" dirty="0">
                <a:solidFill>
                  <a:schemeClr val="tx1"/>
                </a:solidFill>
              </a:rPr>
              <a:t>月に公表（未施行）</a:t>
            </a:r>
            <a:endParaRPr lang="en-US" altLang="ja-JP" sz="1800" dirty="0">
              <a:solidFill>
                <a:schemeClr val="tx1"/>
              </a:solidFill>
            </a:endParaRPr>
          </a:p>
          <a:p>
            <a:pPr marL="992188" lvl="2" indent="-534988">
              <a:lnSpc>
                <a:spcPct val="150000"/>
              </a:lnSpc>
            </a:pPr>
            <a:r>
              <a:rPr lang="ja-JP" altLang="en-US" sz="1600" dirty="0">
                <a:solidFill>
                  <a:schemeClr val="tx1"/>
                </a:solidFill>
              </a:rPr>
              <a:t>サイバーセキュリティ法違反に関する罰則と合わせて制定予定</a:t>
            </a:r>
            <a:endParaRPr lang="en-US" altLang="ja-JP" sz="1600" dirty="0">
              <a:solidFill>
                <a:schemeClr val="tx1"/>
              </a:solidFill>
            </a:endParaRPr>
          </a:p>
          <a:p>
            <a:pPr marL="992188" lvl="2" indent="-534988">
              <a:lnSpc>
                <a:spcPct val="150000"/>
              </a:lnSpc>
            </a:pPr>
            <a:r>
              <a:rPr lang="ja-JP" altLang="en-US" sz="1600" dirty="0">
                <a:solidFill>
                  <a:schemeClr val="tx1"/>
                </a:solidFill>
              </a:rPr>
              <a:t>政令案では以下のような罰則が予定</a:t>
            </a:r>
            <a:endParaRPr lang="en-US" altLang="ja-JP" sz="1600" dirty="0">
              <a:solidFill>
                <a:schemeClr val="tx1"/>
              </a:solidFill>
            </a:endParaRPr>
          </a:p>
          <a:p>
            <a:pPr marL="1449388" lvl="3" indent="-534988">
              <a:lnSpc>
                <a:spcPct val="150000"/>
              </a:lnSpc>
            </a:pPr>
            <a:r>
              <a:rPr lang="ja-JP" altLang="ja-JP" sz="1600" dirty="0">
                <a:solidFill>
                  <a:schemeClr val="tx1"/>
                </a:solidFill>
              </a:rPr>
              <a:t>事前通知、同意取得に関する違反：</a:t>
            </a:r>
            <a:r>
              <a:rPr lang="en-US" altLang="ja-JP" sz="1600" dirty="0">
                <a:solidFill>
                  <a:schemeClr val="tx1"/>
                </a:solidFill>
              </a:rPr>
              <a:t>VND20M</a:t>
            </a:r>
            <a:r>
              <a:rPr lang="ja-JP" altLang="ja-JP" sz="1600" dirty="0">
                <a:solidFill>
                  <a:schemeClr val="tx1"/>
                </a:solidFill>
              </a:rPr>
              <a:t>～</a:t>
            </a:r>
            <a:r>
              <a:rPr lang="en-US" altLang="ja-JP" sz="1600" dirty="0">
                <a:solidFill>
                  <a:schemeClr val="tx1"/>
                </a:solidFill>
              </a:rPr>
              <a:t>100M</a:t>
            </a:r>
            <a:r>
              <a:rPr lang="ja-JP" altLang="ja-JP" sz="1600" dirty="0">
                <a:solidFill>
                  <a:schemeClr val="tx1"/>
                </a:solidFill>
              </a:rPr>
              <a:t>の罰金に加え、違反行為によって</a:t>
            </a:r>
            <a:r>
              <a:rPr lang="en-US" altLang="ja-JP" sz="1600" dirty="0">
                <a:solidFill>
                  <a:schemeClr val="tx1"/>
                </a:solidFill>
              </a:rPr>
              <a:t>1</a:t>
            </a:r>
            <a:r>
              <a:rPr lang="ja-JP" altLang="ja-JP" sz="1600" dirty="0">
                <a:solidFill>
                  <a:schemeClr val="tx1"/>
                </a:solidFill>
              </a:rPr>
              <a:t>～</a:t>
            </a:r>
            <a:r>
              <a:rPr lang="en-US" altLang="ja-JP" sz="1600" dirty="0">
                <a:solidFill>
                  <a:schemeClr val="tx1"/>
                </a:solidFill>
              </a:rPr>
              <a:t>3</a:t>
            </a:r>
            <a:r>
              <a:rPr lang="ja-JP" altLang="ja-JP" sz="1600" dirty="0">
                <a:solidFill>
                  <a:schemeClr val="tx1"/>
                </a:solidFill>
              </a:rPr>
              <a:t>か月の個人情報処理停止、</a:t>
            </a:r>
            <a:r>
              <a:rPr lang="en-US" altLang="ja-JP" sz="1600" dirty="0">
                <a:solidFill>
                  <a:schemeClr val="tx1"/>
                </a:solidFill>
              </a:rPr>
              <a:t>1</a:t>
            </a:r>
            <a:r>
              <a:rPr lang="ja-JP" altLang="ja-JP" sz="1600" dirty="0">
                <a:solidFill>
                  <a:schemeClr val="tx1"/>
                </a:solidFill>
              </a:rPr>
              <a:t>～</a:t>
            </a:r>
            <a:r>
              <a:rPr lang="en-US" altLang="ja-JP" sz="1600" dirty="0">
                <a:solidFill>
                  <a:schemeClr val="tx1"/>
                </a:solidFill>
              </a:rPr>
              <a:t>3</a:t>
            </a:r>
            <a:r>
              <a:rPr lang="ja-JP" altLang="ja-JP" sz="1600" dirty="0">
                <a:solidFill>
                  <a:schemeClr val="tx1"/>
                </a:solidFill>
              </a:rPr>
              <a:t>か月の個人情報の収集が必要</a:t>
            </a:r>
            <a:r>
              <a:rPr lang="ja-JP" altLang="en-US" sz="1600" dirty="0">
                <a:solidFill>
                  <a:schemeClr val="tx1"/>
                </a:solidFill>
              </a:rPr>
              <a:t>な</a:t>
            </a:r>
            <a:r>
              <a:rPr lang="ja-JP" altLang="ja-JP" sz="1600" dirty="0">
                <a:solidFill>
                  <a:schemeClr val="tx1"/>
                </a:solidFill>
              </a:rPr>
              <a:t>事業のライセンスの</a:t>
            </a:r>
            <a:r>
              <a:rPr lang="ja-JP" altLang="en-US" sz="1600" dirty="0">
                <a:solidFill>
                  <a:schemeClr val="tx1"/>
                </a:solidFill>
              </a:rPr>
              <a:t>停止</a:t>
            </a:r>
            <a:endParaRPr lang="en-US" altLang="ja-JP" sz="1600" dirty="0">
              <a:solidFill>
                <a:schemeClr val="tx1"/>
              </a:solidFill>
            </a:endParaRPr>
          </a:p>
          <a:p>
            <a:pPr marL="1449388" lvl="3" indent="-534988">
              <a:lnSpc>
                <a:spcPct val="150000"/>
              </a:lnSpc>
            </a:pPr>
            <a:r>
              <a:rPr lang="ja-JP" altLang="ja-JP" sz="1600" dirty="0">
                <a:solidFill>
                  <a:schemeClr val="tx1"/>
                </a:solidFill>
              </a:rPr>
              <a:t>影響評価報告に関する違反：</a:t>
            </a:r>
            <a:r>
              <a:rPr lang="en-US" altLang="ja-JP" sz="1600" dirty="0">
                <a:solidFill>
                  <a:schemeClr val="tx1"/>
                </a:solidFill>
              </a:rPr>
              <a:t>VND140M</a:t>
            </a:r>
            <a:r>
              <a:rPr lang="ja-JP" altLang="ja-JP" sz="1600" dirty="0">
                <a:solidFill>
                  <a:schemeClr val="tx1"/>
                </a:solidFill>
              </a:rPr>
              <a:t>～</a:t>
            </a:r>
            <a:r>
              <a:rPr lang="en-US" altLang="ja-JP" sz="1600" dirty="0">
                <a:solidFill>
                  <a:schemeClr val="tx1"/>
                </a:solidFill>
              </a:rPr>
              <a:t>200M</a:t>
            </a:r>
            <a:r>
              <a:rPr lang="ja-JP" altLang="ja-JP" sz="1600" dirty="0">
                <a:solidFill>
                  <a:schemeClr val="tx1"/>
                </a:solidFill>
              </a:rPr>
              <a:t>の罰金に加え、違反行為によって</a:t>
            </a:r>
            <a:r>
              <a:rPr lang="en-US" altLang="ja-JP" sz="1600" dirty="0">
                <a:solidFill>
                  <a:schemeClr val="tx1"/>
                </a:solidFill>
              </a:rPr>
              <a:t>1</a:t>
            </a:r>
            <a:r>
              <a:rPr lang="ja-JP" altLang="ja-JP" sz="1600" dirty="0">
                <a:solidFill>
                  <a:schemeClr val="tx1"/>
                </a:solidFill>
              </a:rPr>
              <a:t>～</a:t>
            </a:r>
            <a:r>
              <a:rPr lang="en-US" altLang="ja-JP" sz="1600" dirty="0">
                <a:solidFill>
                  <a:schemeClr val="tx1"/>
                </a:solidFill>
              </a:rPr>
              <a:t>3</a:t>
            </a:r>
            <a:r>
              <a:rPr lang="ja-JP" altLang="ja-JP" sz="1600" dirty="0">
                <a:solidFill>
                  <a:schemeClr val="tx1"/>
                </a:solidFill>
              </a:rPr>
              <a:t>か月の個人情報処理停止、</a:t>
            </a:r>
            <a:r>
              <a:rPr lang="en-US" altLang="ja-JP" sz="1600" dirty="0">
                <a:solidFill>
                  <a:schemeClr val="tx1"/>
                </a:solidFill>
              </a:rPr>
              <a:t>1</a:t>
            </a:r>
            <a:r>
              <a:rPr lang="ja-JP" altLang="ja-JP" sz="1600" dirty="0">
                <a:solidFill>
                  <a:schemeClr val="tx1"/>
                </a:solidFill>
              </a:rPr>
              <a:t>～</a:t>
            </a:r>
            <a:r>
              <a:rPr lang="en-US" altLang="ja-JP" sz="1600" dirty="0">
                <a:solidFill>
                  <a:schemeClr val="tx1"/>
                </a:solidFill>
              </a:rPr>
              <a:t>3</a:t>
            </a:r>
            <a:r>
              <a:rPr lang="ja-JP" altLang="ja-JP" sz="1600" dirty="0">
                <a:solidFill>
                  <a:schemeClr val="tx1"/>
                </a:solidFill>
              </a:rPr>
              <a:t>か月の個人情報の収集が必要</a:t>
            </a:r>
            <a:r>
              <a:rPr lang="ja-JP" altLang="en-US" sz="1600" dirty="0">
                <a:solidFill>
                  <a:schemeClr val="tx1"/>
                </a:solidFill>
              </a:rPr>
              <a:t>な</a:t>
            </a:r>
            <a:r>
              <a:rPr lang="ja-JP" altLang="ja-JP" sz="1600" dirty="0">
                <a:solidFill>
                  <a:schemeClr val="tx1"/>
                </a:solidFill>
              </a:rPr>
              <a:t>事業のライセンスの</a:t>
            </a:r>
            <a:r>
              <a:rPr lang="ja-JP" altLang="en-US" sz="1600" dirty="0">
                <a:solidFill>
                  <a:schemeClr val="tx1"/>
                </a:solidFill>
              </a:rPr>
              <a:t>停止</a:t>
            </a:r>
            <a:endParaRPr lang="en-US" altLang="ja-JP" sz="1600" dirty="0">
              <a:solidFill>
                <a:schemeClr val="tx1"/>
              </a:solidFill>
            </a:endParaRPr>
          </a:p>
          <a:p>
            <a:pPr marL="1449388" lvl="3" indent="-534988">
              <a:lnSpc>
                <a:spcPct val="150000"/>
              </a:lnSpc>
            </a:pPr>
            <a:r>
              <a:rPr lang="ja-JP" altLang="ja-JP" sz="1600" dirty="0">
                <a:solidFill>
                  <a:schemeClr val="tx1"/>
                </a:solidFill>
              </a:rPr>
              <a:t>内部規程の作成、個人情報保護担当部署の任命等個人情報保護措置の整備に関する違反：</a:t>
            </a:r>
            <a:r>
              <a:rPr lang="en-US" altLang="ja-JP" sz="1600" dirty="0">
                <a:solidFill>
                  <a:schemeClr val="tx1"/>
                </a:solidFill>
              </a:rPr>
              <a:t>VND 20M</a:t>
            </a:r>
            <a:r>
              <a:rPr lang="ja-JP" altLang="ja-JP" sz="1600" dirty="0">
                <a:solidFill>
                  <a:schemeClr val="tx1"/>
                </a:solidFill>
              </a:rPr>
              <a:t>～</a:t>
            </a:r>
            <a:r>
              <a:rPr lang="en-US" altLang="ja-JP" sz="1600" dirty="0">
                <a:solidFill>
                  <a:schemeClr val="tx1"/>
                </a:solidFill>
              </a:rPr>
              <a:t>100M</a:t>
            </a:r>
            <a:r>
              <a:rPr lang="ja-JP" altLang="ja-JP" sz="1600" dirty="0">
                <a:solidFill>
                  <a:schemeClr val="tx1"/>
                </a:solidFill>
              </a:rPr>
              <a:t>の罰金に加え、違反行為によって</a:t>
            </a:r>
            <a:r>
              <a:rPr lang="en-US" altLang="ja-JP" sz="1600" dirty="0">
                <a:solidFill>
                  <a:schemeClr val="tx1"/>
                </a:solidFill>
              </a:rPr>
              <a:t>1</a:t>
            </a:r>
            <a:r>
              <a:rPr lang="ja-JP" altLang="ja-JP" sz="1600" dirty="0">
                <a:solidFill>
                  <a:schemeClr val="tx1"/>
                </a:solidFill>
              </a:rPr>
              <a:t>～</a:t>
            </a:r>
            <a:r>
              <a:rPr lang="en-US" altLang="ja-JP" sz="1600" dirty="0">
                <a:solidFill>
                  <a:schemeClr val="tx1"/>
                </a:solidFill>
              </a:rPr>
              <a:t>3</a:t>
            </a:r>
            <a:r>
              <a:rPr lang="ja-JP" altLang="ja-JP" sz="1600" dirty="0">
                <a:solidFill>
                  <a:schemeClr val="tx1"/>
                </a:solidFill>
              </a:rPr>
              <a:t>か月の個人情報処理停止、</a:t>
            </a:r>
            <a:r>
              <a:rPr lang="en-US" altLang="ja-JP" sz="1600" dirty="0">
                <a:solidFill>
                  <a:schemeClr val="tx1"/>
                </a:solidFill>
              </a:rPr>
              <a:t>1</a:t>
            </a:r>
            <a:r>
              <a:rPr lang="ja-JP" altLang="ja-JP" sz="1600" dirty="0">
                <a:solidFill>
                  <a:schemeClr val="tx1"/>
                </a:solidFill>
              </a:rPr>
              <a:t>～</a:t>
            </a:r>
            <a:r>
              <a:rPr lang="en-US" altLang="ja-JP" sz="1600" dirty="0">
                <a:solidFill>
                  <a:schemeClr val="tx1"/>
                </a:solidFill>
              </a:rPr>
              <a:t>3</a:t>
            </a:r>
            <a:r>
              <a:rPr lang="ja-JP" altLang="ja-JP" sz="1600" dirty="0">
                <a:solidFill>
                  <a:schemeClr val="tx1"/>
                </a:solidFill>
              </a:rPr>
              <a:t>か月の個人情報の収集が必要</a:t>
            </a:r>
            <a:r>
              <a:rPr lang="ja-JP" altLang="en-US" sz="1600" dirty="0">
                <a:solidFill>
                  <a:schemeClr val="tx1"/>
                </a:solidFill>
              </a:rPr>
              <a:t>な</a:t>
            </a:r>
            <a:r>
              <a:rPr lang="ja-JP" altLang="ja-JP" sz="1600" dirty="0">
                <a:solidFill>
                  <a:schemeClr val="tx1"/>
                </a:solidFill>
              </a:rPr>
              <a:t>事業のライセンスの</a:t>
            </a:r>
            <a:r>
              <a:rPr lang="ja-JP" altLang="en-US" sz="1600" dirty="0">
                <a:solidFill>
                  <a:schemeClr val="tx1"/>
                </a:solidFill>
              </a:rPr>
              <a:t>停止</a:t>
            </a:r>
            <a:endParaRPr lang="en-US" altLang="ja-JP" sz="1600" dirty="0">
              <a:solidFill>
                <a:schemeClr val="tx1"/>
              </a:solidFill>
            </a:endParaRPr>
          </a:p>
          <a:p>
            <a:pPr marL="1449388" lvl="3" indent="-534988">
              <a:lnSpc>
                <a:spcPct val="150000"/>
              </a:lnSpc>
            </a:pPr>
            <a:r>
              <a:rPr lang="ja-JP" altLang="ja-JP" sz="1600" dirty="0">
                <a:solidFill>
                  <a:schemeClr val="tx1"/>
                </a:solidFill>
              </a:rPr>
              <a:t>個人データの損失または漏洩：情報が損失または漏洩された情報主体の人数によって、最大</a:t>
            </a:r>
            <a:r>
              <a:rPr lang="en-US" altLang="ja-JP" sz="1600" dirty="0">
                <a:solidFill>
                  <a:schemeClr val="tx1"/>
                </a:solidFill>
              </a:rPr>
              <a:t>VND 1B</a:t>
            </a:r>
            <a:r>
              <a:rPr lang="ja-JP" altLang="en-US" sz="1600" dirty="0">
                <a:solidFill>
                  <a:schemeClr val="tx1"/>
                </a:solidFill>
              </a:rPr>
              <a:t>、</a:t>
            </a:r>
            <a:r>
              <a:rPr lang="ja-JP" altLang="ja-JP" sz="1600" dirty="0">
                <a:solidFill>
                  <a:schemeClr val="tx1"/>
                </a:solidFill>
              </a:rPr>
              <a:t>直前の決算期における</a:t>
            </a:r>
            <a:r>
              <a:rPr lang="ja-JP" altLang="en-US" sz="1600" dirty="0">
                <a:solidFill>
                  <a:schemeClr val="tx1"/>
                </a:solidFill>
              </a:rPr>
              <a:t>売上</a:t>
            </a:r>
            <a:r>
              <a:rPr lang="ja-JP" altLang="ja-JP" sz="1600" dirty="0">
                <a:solidFill>
                  <a:schemeClr val="tx1"/>
                </a:solidFill>
              </a:rPr>
              <a:t>の</a:t>
            </a:r>
            <a:r>
              <a:rPr lang="en-US" altLang="ja-JP" sz="1600" dirty="0">
                <a:solidFill>
                  <a:schemeClr val="tx1"/>
                </a:solidFill>
              </a:rPr>
              <a:t>5%</a:t>
            </a:r>
            <a:r>
              <a:rPr lang="ja-JP" altLang="ja-JP" sz="1600" dirty="0">
                <a:solidFill>
                  <a:schemeClr val="tx1"/>
                </a:solidFill>
              </a:rPr>
              <a:t>に相当する金額の罰金</a:t>
            </a:r>
          </a:p>
          <a:p>
            <a:pPr marL="1449388" lvl="3" indent="-534988">
              <a:lnSpc>
                <a:spcPct val="150000"/>
              </a:lnSpc>
              <a:buFont typeface="Wingdings" panose="05000000000000000000" pitchFamily="2" charset="2"/>
              <a:buChar char="ü"/>
            </a:pPr>
            <a:endParaRPr lang="en-US" altLang="ja-JP" sz="1600" dirty="0">
              <a:solidFill>
                <a:schemeClr val="tx1"/>
              </a:solidFill>
            </a:endParaRPr>
          </a:p>
          <a:p>
            <a:pPr marL="0" lvl="1" indent="0">
              <a:lnSpc>
                <a:spcPct val="150000"/>
              </a:lnSpc>
              <a:buNone/>
            </a:pPr>
            <a:endParaRPr lang="en-US" altLang="ja-JP" sz="1600" dirty="0">
              <a:solidFill>
                <a:schemeClr val="tx1"/>
              </a:solidFill>
            </a:endParaRPr>
          </a:p>
        </p:txBody>
      </p:sp>
      <p:sp>
        <p:nvSpPr>
          <p:cNvPr id="3" name="タイトル 2"/>
          <p:cNvSpPr>
            <a:spLocks noGrp="1"/>
          </p:cNvSpPr>
          <p:nvPr>
            <p:ph type="title"/>
          </p:nvPr>
        </p:nvSpPr>
        <p:spPr/>
        <p:txBody>
          <a:bodyPr/>
          <a:lstStyle/>
          <a:p>
            <a:r>
              <a:rPr kumimoji="1" lang="ja-JP" altLang="en-US" dirty="0"/>
              <a:t>個人情報保護に関する政令の状況</a:t>
            </a:r>
          </a:p>
        </p:txBody>
      </p:sp>
      <p:sp>
        <p:nvSpPr>
          <p:cNvPr id="4" name="スライド番号プレースホルダー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91BFDD-C400-4527-A122-182C6B5EB05D}" type="slidenum">
              <a:rPr kumimoji="1" lang="ja-JP" altLang="en-US" sz="1400" b="1" i="0" u="none" strike="noStrike" kern="1200" cap="none" spc="0" normalizeH="0" baseline="0" noProof="0" smtClean="0">
                <a:ln>
                  <a:noFill/>
                </a:ln>
                <a:solidFill>
                  <a:srgbClr val="000000"/>
                </a:solidFill>
                <a:effectLst/>
                <a:uLnTx/>
                <a:uFillTx/>
                <a:latin typeface="メイリオ" panose="020B0604030504040204" pitchFamily="50" charset="-128"/>
                <a:ea typeface="Meiryo UI" panose="020B0604030504040204" pitchFamily="50" charset="-128"/>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37684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1"/>
          </p:nvPr>
        </p:nvSpPr>
        <p:spPr>
          <a:xfrm>
            <a:off x="546731" y="1406956"/>
            <a:ext cx="10879200" cy="4190400"/>
          </a:xfrm>
        </p:spPr>
        <p:txBody>
          <a:bodyPr/>
          <a:lstStyle/>
          <a:p>
            <a:pPr marL="534988" lvl="1" indent="-534988">
              <a:lnSpc>
                <a:spcPct val="150000"/>
              </a:lnSpc>
              <a:buFont typeface="Wingdings" panose="05000000000000000000" pitchFamily="2" charset="2"/>
              <a:buChar char="n"/>
            </a:pPr>
            <a:r>
              <a:rPr lang="ja-JP" altLang="en-US" sz="1800" dirty="0">
                <a:solidFill>
                  <a:schemeClr val="tx1"/>
                </a:solidFill>
              </a:rPr>
              <a:t>公安省</a:t>
            </a:r>
            <a:r>
              <a:rPr lang="en-US" altLang="ja-JP" sz="1800" dirty="0">
                <a:solidFill>
                  <a:schemeClr val="tx1"/>
                </a:solidFill>
              </a:rPr>
              <a:t>A05</a:t>
            </a:r>
            <a:r>
              <a:rPr lang="ja-JP" altLang="en-US" sz="1800" dirty="0">
                <a:solidFill>
                  <a:schemeClr val="tx1"/>
                </a:solidFill>
              </a:rPr>
              <a:t>に対する個人情報の処理影響評価書と域外移転影響評価書の提出義務</a:t>
            </a:r>
            <a:endParaRPr lang="en-US" altLang="ja-JP" sz="1800" dirty="0">
              <a:solidFill>
                <a:schemeClr val="tx1"/>
              </a:solidFill>
            </a:endParaRPr>
          </a:p>
          <a:p>
            <a:pPr marL="1257300" lvl="3" indent="-342900">
              <a:lnSpc>
                <a:spcPct val="150000"/>
              </a:lnSpc>
              <a:buFont typeface="Wingdings" panose="05000000000000000000" pitchFamily="2" charset="2"/>
              <a:buChar char="ü"/>
            </a:pPr>
            <a:r>
              <a:rPr lang="ja-JP" altLang="en-US" sz="1600" dirty="0">
                <a:solidFill>
                  <a:schemeClr val="tx1"/>
                </a:solidFill>
              </a:rPr>
              <a:t>適用範囲に関して合理的な限定がなく、基本的にすべての企業がこれらの評価書の提出義務を負う</a:t>
            </a:r>
            <a:endParaRPr lang="en-US" altLang="ja-JP" sz="1600" dirty="0">
              <a:solidFill>
                <a:schemeClr val="tx1"/>
              </a:solidFill>
            </a:endParaRPr>
          </a:p>
          <a:p>
            <a:pPr marL="1257300" lvl="3" indent="-342900">
              <a:lnSpc>
                <a:spcPct val="150000"/>
              </a:lnSpc>
              <a:buFont typeface="Wingdings" panose="05000000000000000000" pitchFamily="2" charset="2"/>
              <a:buChar char="ü"/>
            </a:pPr>
            <a:r>
              <a:rPr lang="ja-JP" altLang="en-US" sz="1600" dirty="0">
                <a:solidFill>
                  <a:schemeClr val="tx1"/>
                </a:solidFill>
              </a:rPr>
              <a:t>しかし、評価書及びその関連書類は、記載方法が不明確であり、各企業にとって大きな負担</a:t>
            </a:r>
            <a:endParaRPr lang="en-US" altLang="ja-JP" sz="1600" dirty="0">
              <a:solidFill>
                <a:schemeClr val="tx1"/>
              </a:solidFill>
            </a:endParaRPr>
          </a:p>
          <a:p>
            <a:pPr marL="1257300" lvl="3" indent="-342900">
              <a:lnSpc>
                <a:spcPct val="150000"/>
              </a:lnSpc>
              <a:buFont typeface="Wingdings" panose="05000000000000000000" pitchFamily="2" charset="2"/>
              <a:buChar char="ü"/>
            </a:pPr>
            <a:r>
              <a:rPr lang="ja-JP" altLang="en-US" sz="1600" dirty="0">
                <a:solidFill>
                  <a:schemeClr val="tx1"/>
                </a:solidFill>
              </a:rPr>
              <a:t>提出ポータル（</a:t>
            </a:r>
            <a:r>
              <a:rPr lang="en-US" altLang="ja-JP" sz="1600" dirty="0">
                <a:solidFill>
                  <a:schemeClr val="tx1"/>
                </a:solidFill>
                <a:hlinkClick r:id="rId2">
                  <a:extLst>
                    <a:ext uri="{A12FA001-AC4F-418D-AE19-62706E023703}">
                      <ahyp:hlinkClr xmlns:ahyp="http://schemas.microsoft.com/office/drawing/2018/hyperlinkcolor" val="tx"/>
                    </a:ext>
                  </a:extLst>
                </a:hlinkClick>
              </a:rPr>
              <a:t>https://baovedlcn.gov.vn/</a:t>
            </a:r>
            <a:r>
              <a:rPr lang="ja-JP" altLang="en-US" sz="1600">
                <a:solidFill>
                  <a:schemeClr val="tx1"/>
                </a:solidFill>
              </a:rPr>
              <a:t>）は開設されたものの、利用できない状態</a:t>
            </a:r>
            <a:endParaRPr lang="ja-JP" altLang="ja-JP" sz="1600" dirty="0">
              <a:solidFill>
                <a:schemeClr val="tx1"/>
              </a:solidFill>
            </a:endParaRPr>
          </a:p>
          <a:p>
            <a:pPr marL="1257300" lvl="3" indent="-342900">
              <a:lnSpc>
                <a:spcPct val="150000"/>
              </a:lnSpc>
              <a:buFont typeface="Wingdings" panose="05000000000000000000" pitchFamily="2" charset="2"/>
              <a:buChar char="ü"/>
            </a:pPr>
            <a:r>
              <a:rPr lang="en-US" altLang="ja-JP" sz="1600" dirty="0">
                <a:solidFill>
                  <a:schemeClr val="tx1"/>
                </a:solidFill>
              </a:rPr>
              <a:t>A05</a:t>
            </a:r>
            <a:r>
              <a:rPr lang="ja-JP" altLang="en-US" sz="1600" dirty="0">
                <a:solidFill>
                  <a:schemeClr val="tx1"/>
                </a:solidFill>
              </a:rPr>
              <a:t>としても処理が間に合っておらず、提出後正式に受理されるまでに長期間ペンディングとなる</a:t>
            </a:r>
            <a:endParaRPr lang="en-US" altLang="ja-JP" sz="1600" dirty="0">
              <a:solidFill>
                <a:schemeClr val="tx1"/>
              </a:solidFill>
            </a:endParaRPr>
          </a:p>
          <a:p>
            <a:pPr marL="1257300" lvl="3" indent="-342900">
              <a:lnSpc>
                <a:spcPct val="150000"/>
              </a:lnSpc>
              <a:buFont typeface="Wingdings" panose="05000000000000000000" pitchFamily="2" charset="2"/>
              <a:buChar char="ü"/>
            </a:pPr>
            <a:r>
              <a:rPr lang="ja-JP" altLang="en-US" sz="1600" dirty="0">
                <a:solidFill>
                  <a:schemeClr val="tx1"/>
                </a:solidFill>
              </a:rPr>
              <a:t>とはいえ、形式的に提出義務を履行しているという状態を作っておくことは重要</a:t>
            </a:r>
          </a:p>
          <a:p>
            <a:pPr marL="285750" lvl="1" indent="-285750">
              <a:lnSpc>
                <a:spcPct val="150000"/>
              </a:lnSpc>
              <a:buFont typeface="Wingdings" panose="05000000000000000000" pitchFamily="2" charset="2"/>
              <a:buChar char="n"/>
            </a:pPr>
            <a:r>
              <a:rPr lang="ja-JP" altLang="en-US" sz="1800" dirty="0">
                <a:solidFill>
                  <a:schemeClr val="tx1"/>
                </a:solidFill>
              </a:rPr>
              <a:t>　個人情報保護「法」の草案</a:t>
            </a:r>
            <a:endParaRPr lang="en-US" altLang="ja-JP" sz="1800" dirty="0">
              <a:solidFill>
                <a:schemeClr val="tx1"/>
              </a:solidFill>
            </a:endParaRPr>
          </a:p>
          <a:p>
            <a:pPr marL="1257300" lvl="3" indent="-342900">
              <a:lnSpc>
                <a:spcPct val="150000"/>
              </a:lnSpc>
              <a:buFont typeface="Wingdings" panose="05000000000000000000" pitchFamily="2" charset="2"/>
              <a:buChar char="ü"/>
            </a:pPr>
            <a:r>
              <a:rPr lang="en-US" altLang="ja-JP" sz="1600" dirty="0">
                <a:solidFill>
                  <a:schemeClr val="tx1"/>
                </a:solidFill>
              </a:rPr>
              <a:t>2024</a:t>
            </a:r>
            <a:r>
              <a:rPr lang="ja-JP" altLang="en-US" sz="1600" dirty="0">
                <a:solidFill>
                  <a:schemeClr val="tx1"/>
                </a:solidFill>
              </a:rPr>
              <a:t>年</a:t>
            </a:r>
            <a:r>
              <a:rPr lang="en-US" altLang="ja-JP" sz="1600" dirty="0">
                <a:solidFill>
                  <a:schemeClr val="tx1"/>
                </a:solidFill>
              </a:rPr>
              <a:t>9</a:t>
            </a:r>
            <a:r>
              <a:rPr lang="ja-JP" altLang="en-US" sz="1600" dirty="0">
                <a:solidFill>
                  <a:schemeClr val="tx1"/>
                </a:solidFill>
              </a:rPr>
              <a:t>月からパブコメの手続き中（</a:t>
            </a:r>
            <a:r>
              <a:rPr lang="en-US" altLang="ja-JP" sz="1600" dirty="0">
                <a:solidFill>
                  <a:schemeClr val="tx1"/>
                </a:solidFill>
              </a:rPr>
              <a:t>2026</a:t>
            </a:r>
            <a:r>
              <a:rPr lang="ja-JP" altLang="en-US" sz="1600" dirty="0">
                <a:solidFill>
                  <a:schemeClr val="tx1"/>
                </a:solidFill>
              </a:rPr>
              <a:t>年</a:t>
            </a:r>
            <a:r>
              <a:rPr lang="en-US" altLang="ja-JP" sz="1600" dirty="0">
                <a:solidFill>
                  <a:schemeClr val="tx1"/>
                </a:solidFill>
              </a:rPr>
              <a:t>1</a:t>
            </a:r>
            <a:r>
              <a:rPr lang="ja-JP" altLang="en-US" sz="1600" dirty="0">
                <a:solidFill>
                  <a:schemeClr val="tx1"/>
                </a:solidFill>
              </a:rPr>
              <a:t>月施行を目指している）</a:t>
            </a:r>
            <a:endParaRPr lang="en-US" altLang="ja-JP" sz="1600" dirty="0">
              <a:solidFill>
                <a:schemeClr val="tx1"/>
              </a:solidFill>
            </a:endParaRPr>
          </a:p>
          <a:p>
            <a:pPr marL="1257300" lvl="3" indent="-342900">
              <a:lnSpc>
                <a:spcPct val="150000"/>
              </a:lnSpc>
              <a:buFont typeface="Wingdings" panose="05000000000000000000" pitchFamily="2" charset="2"/>
              <a:buChar char="ü"/>
            </a:pPr>
            <a:r>
              <a:rPr lang="ja-JP" altLang="en-US" sz="1600" dirty="0">
                <a:solidFill>
                  <a:schemeClr val="tx1"/>
                </a:solidFill>
              </a:rPr>
              <a:t>個人情報保護法制のさらなる厳格化と関連する法令の適用関係の整理などを目的</a:t>
            </a:r>
            <a:endParaRPr lang="en-US" altLang="ja-JP" sz="1600" dirty="0">
              <a:solidFill>
                <a:schemeClr val="tx1"/>
              </a:solidFill>
            </a:endParaRPr>
          </a:p>
          <a:p>
            <a:pPr marL="1257300" lvl="3" indent="-342900">
              <a:lnSpc>
                <a:spcPct val="150000"/>
              </a:lnSpc>
              <a:buFont typeface="Wingdings" panose="05000000000000000000" pitchFamily="2" charset="2"/>
              <a:buChar char="ü"/>
            </a:pPr>
            <a:r>
              <a:rPr lang="ja-JP" altLang="en-US" sz="1600" dirty="0">
                <a:solidFill>
                  <a:schemeClr val="tx1"/>
                </a:solidFill>
              </a:rPr>
              <a:t>個人情報保護の信用評価制度の導入</a:t>
            </a:r>
            <a:endParaRPr lang="en-US" altLang="ja-JP" sz="1600" dirty="0">
              <a:solidFill>
                <a:schemeClr val="tx1"/>
              </a:solidFill>
            </a:endParaRPr>
          </a:p>
          <a:p>
            <a:pPr marL="1257300" lvl="3" indent="-342900">
              <a:lnSpc>
                <a:spcPct val="150000"/>
              </a:lnSpc>
              <a:buFont typeface="Wingdings" panose="05000000000000000000" pitchFamily="2" charset="2"/>
              <a:buChar char="ü"/>
            </a:pPr>
            <a:r>
              <a:rPr lang="ja-JP" altLang="en-US" sz="1600" dirty="0">
                <a:solidFill>
                  <a:schemeClr val="tx1"/>
                </a:solidFill>
              </a:rPr>
              <a:t>個人情報保護部署・組織及び個人情報保護専門家の設置・任命</a:t>
            </a:r>
            <a:endParaRPr lang="en-US" altLang="ja-JP" sz="1600" dirty="0">
              <a:solidFill>
                <a:schemeClr val="tx1"/>
              </a:solidFill>
            </a:endParaRPr>
          </a:p>
          <a:p>
            <a:pPr marL="1257300" lvl="3" indent="-342900">
              <a:lnSpc>
                <a:spcPct val="150000"/>
              </a:lnSpc>
              <a:buFont typeface="Wingdings" panose="05000000000000000000" pitchFamily="2" charset="2"/>
              <a:buChar char="ü"/>
            </a:pPr>
            <a:endParaRPr lang="en-US" altLang="ja-JP" sz="1600" dirty="0">
              <a:solidFill>
                <a:schemeClr val="tx1"/>
              </a:solidFill>
            </a:endParaRPr>
          </a:p>
        </p:txBody>
      </p:sp>
      <p:sp>
        <p:nvSpPr>
          <p:cNvPr id="3" name="タイトル 2"/>
          <p:cNvSpPr>
            <a:spLocks noGrp="1"/>
          </p:cNvSpPr>
          <p:nvPr>
            <p:ph type="title"/>
          </p:nvPr>
        </p:nvSpPr>
        <p:spPr/>
        <p:txBody>
          <a:bodyPr/>
          <a:lstStyle/>
          <a:p>
            <a:r>
              <a:rPr kumimoji="1" lang="ja-JP" altLang="en-US" dirty="0"/>
              <a:t>個人情報保護に関する政令の状況</a:t>
            </a:r>
          </a:p>
        </p:txBody>
      </p:sp>
      <p:sp>
        <p:nvSpPr>
          <p:cNvPr id="4" name="スライド番号プレースホルダー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91BFDD-C400-4527-A122-182C6B5EB05D}" type="slidenum">
              <a:rPr kumimoji="1" lang="ja-JP" altLang="en-US" sz="1400" b="1" i="0" u="none" strike="noStrike" kern="1200" cap="none" spc="0" normalizeH="0" baseline="0" noProof="0" smtClean="0">
                <a:ln>
                  <a:noFill/>
                </a:ln>
                <a:solidFill>
                  <a:srgbClr val="000000"/>
                </a:solidFill>
                <a:effectLst/>
                <a:uLnTx/>
                <a:uFillTx/>
                <a:latin typeface="メイリオ" panose="020B0604030504040204" pitchFamily="50" charset="-128"/>
                <a:ea typeface="Meiryo UI" panose="020B0604030504040204" pitchFamily="50" charset="-128"/>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16459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1"/>
          </p:nvPr>
        </p:nvSpPr>
        <p:spPr>
          <a:xfrm>
            <a:off x="510634" y="1333800"/>
            <a:ext cx="11388597" cy="4190400"/>
          </a:xfrm>
        </p:spPr>
        <p:txBody>
          <a:bodyPr/>
          <a:lstStyle/>
          <a:p>
            <a:pPr marL="534988" lvl="1" indent="-534988">
              <a:lnSpc>
                <a:spcPct val="150000"/>
              </a:lnSpc>
              <a:buFont typeface="Wingdings" panose="05000000000000000000" pitchFamily="2" charset="2"/>
              <a:buChar char="n"/>
            </a:pPr>
            <a:r>
              <a:rPr lang="ja-JP" altLang="en-US" sz="1800" dirty="0">
                <a:solidFill>
                  <a:schemeClr val="tx1"/>
                </a:solidFill>
              </a:rPr>
              <a:t>「外国投資企業」の定義導入</a:t>
            </a:r>
          </a:p>
          <a:p>
            <a:pPr lvl="1">
              <a:lnSpc>
                <a:spcPct val="150000"/>
              </a:lnSpc>
              <a:buFont typeface="Wingdings" panose="05000000000000000000" pitchFamily="2" charset="2"/>
              <a:buChar char="ü"/>
            </a:pPr>
            <a:r>
              <a:rPr lang="ja-JP" altLang="en-US" sz="1600" dirty="0">
                <a:solidFill>
                  <a:schemeClr val="tx1"/>
                </a:solidFill>
              </a:rPr>
              <a:t>外国投資家が直接又は子会社を通じて総株式の</a:t>
            </a:r>
            <a:r>
              <a:rPr lang="en-US" altLang="ja-JP" sz="1600" dirty="0">
                <a:solidFill>
                  <a:schemeClr val="tx1"/>
                </a:solidFill>
              </a:rPr>
              <a:t>50</a:t>
            </a:r>
            <a:r>
              <a:rPr lang="ja-JP" altLang="en-US" sz="1600" dirty="0">
                <a:solidFill>
                  <a:schemeClr val="tx1"/>
                </a:solidFill>
              </a:rPr>
              <a:t>％超を保有している会社のみが新土地法に基づく「外国投資企業」とみなされる可能性が高い（投資法上の定義との平仄）</a:t>
            </a:r>
            <a:endParaRPr lang="en-US" altLang="ja-JP" sz="1600" dirty="0">
              <a:solidFill>
                <a:schemeClr val="tx1"/>
              </a:solidFill>
            </a:endParaRPr>
          </a:p>
          <a:p>
            <a:pPr lvl="1">
              <a:lnSpc>
                <a:spcPct val="150000"/>
              </a:lnSpc>
              <a:buFont typeface="Wingdings" panose="05000000000000000000" pitchFamily="2" charset="2"/>
              <a:buChar char="ü"/>
            </a:pPr>
            <a:r>
              <a:rPr lang="ja-JP" altLang="en-US" sz="1600" dirty="0">
                <a:solidFill>
                  <a:schemeClr val="tx1"/>
                </a:solidFill>
              </a:rPr>
              <a:t>外国出資比率が</a:t>
            </a:r>
            <a:r>
              <a:rPr lang="en-US" altLang="ja-JP" sz="1600" dirty="0">
                <a:solidFill>
                  <a:schemeClr val="tx1"/>
                </a:solidFill>
              </a:rPr>
              <a:t>50</a:t>
            </a:r>
            <a:r>
              <a:rPr lang="ja-JP" altLang="en-US" sz="1600" dirty="0">
                <a:solidFill>
                  <a:schemeClr val="tx1"/>
                </a:solidFill>
              </a:rPr>
              <a:t>％以下の外国投資企業やその子会社などは、国内事業体と同様の扱い</a:t>
            </a:r>
            <a:endParaRPr lang="en-US" altLang="ja-JP" sz="1600" dirty="0">
              <a:solidFill>
                <a:schemeClr val="tx1"/>
              </a:solidFill>
            </a:endParaRPr>
          </a:p>
          <a:p>
            <a:pPr marL="534988" lvl="1" indent="-534988">
              <a:lnSpc>
                <a:spcPct val="150000"/>
              </a:lnSpc>
              <a:buFont typeface="Wingdings" panose="05000000000000000000" pitchFamily="2" charset="2"/>
              <a:buChar char="n"/>
            </a:pPr>
            <a:r>
              <a:rPr lang="ja-JP" altLang="en-US" sz="1800" dirty="0">
                <a:solidFill>
                  <a:schemeClr val="tx1"/>
                </a:solidFill>
              </a:rPr>
              <a:t>土地のリース料の支払方法が原則として年払いへ</a:t>
            </a:r>
            <a:endParaRPr lang="en-US" altLang="ja-JP" sz="1800" dirty="0">
              <a:solidFill>
                <a:schemeClr val="tx1"/>
              </a:solidFill>
            </a:endParaRPr>
          </a:p>
          <a:p>
            <a:pPr lvl="1">
              <a:lnSpc>
                <a:spcPct val="150000"/>
              </a:lnSpc>
              <a:buFont typeface="Wingdings" panose="05000000000000000000" pitchFamily="2" charset="2"/>
              <a:buChar char="ü"/>
            </a:pPr>
            <a:r>
              <a:rPr lang="ja-JP" altLang="en-US" sz="1600" dirty="0">
                <a:solidFill>
                  <a:schemeClr val="tx1"/>
                </a:solidFill>
              </a:rPr>
              <a:t>年間リース料は、定期的に更新されるため、プロジェクト期間全体の土地費用を予測することが難しくなる</a:t>
            </a:r>
            <a:endParaRPr lang="en-US" altLang="ja-JP" sz="1600" dirty="0">
              <a:solidFill>
                <a:schemeClr val="tx1"/>
              </a:solidFill>
            </a:endParaRPr>
          </a:p>
          <a:p>
            <a:pPr lvl="1">
              <a:lnSpc>
                <a:spcPct val="150000"/>
              </a:lnSpc>
              <a:buFont typeface="Wingdings" panose="05000000000000000000" pitchFamily="2" charset="2"/>
              <a:buChar char="ü"/>
            </a:pPr>
            <a:r>
              <a:rPr lang="ja-JP" altLang="en-US" sz="1600" dirty="0">
                <a:solidFill>
                  <a:schemeClr val="tx1"/>
                </a:solidFill>
              </a:rPr>
              <a:t>工業団地内の土地、農地などは例外</a:t>
            </a:r>
            <a:endParaRPr lang="en-US" altLang="ja-JP" sz="1600" dirty="0">
              <a:solidFill>
                <a:schemeClr val="tx1"/>
              </a:solidFill>
            </a:endParaRPr>
          </a:p>
          <a:p>
            <a:pPr marL="534988" lvl="1" indent="-534988">
              <a:lnSpc>
                <a:spcPct val="150000"/>
              </a:lnSpc>
              <a:buFont typeface="Wingdings" panose="05000000000000000000" pitchFamily="2" charset="2"/>
              <a:buChar char="n"/>
            </a:pPr>
            <a:r>
              <a:rPr lang="ja-JP" altLang="en-US" sz="1800" dirty="0">
                <a:solidFill>
                  <a:schemeClr val="tx1"/>
                </a:solidFill>
              </a:rPr>
              <a:t>土地使用権、土地「賃借権」の譲渡</a:t>
            </a:r>
            <a:endParaRPr lang="en-US" altLang="ja-JP" sz="1800" dirty="0">
              <a:solidFill>
                <a:schemeClr val="tx1"/>
              </a:solidFill>
            </a:endParaRPr>
          </a:p>
          <a:p>
            <a:pPr marL="992188" lvl="2" indent="-534988">
              <a:lnSpc>
                <a:spcPct val="150000"/>
              </a:lnSpc>
            </a:pPr>
            <a:r>
              <a:rPr lang="ja-JP" altLang="en-US" sz="1600" dirty="0">
                <a:solidFill>
                  <a:schemeClr val="tx1"/>
                </a:solidFill>
              </a:rPr>
              <a:t>譲渡人が賃料を一括払い（工業団地も国に一括払い）している場合、外国投資企業も土地使用権の譲受けが可能</a:t>
            </a:r>
            <a:endParaRPr lang="en-US" altLang="ja-JP" sz="1600" dirty="0">
              <a:solidFill>
                <a:schemeClr val="tx1"/>
              </a:solidFill>
            </a:endParaRPr>
          </a:p>
          <a:p>
            <a:pPr marL="992188" lvl="2" indent="-534988">
              <a:lnSpc>
                <a:spcPct val="150000"/>
              </a:lnSpc>
            </a:pPr>
            <a:r>
              <a:rPr lang="ja-JP" altLang="en-US" sz="1600" dirty="0">
                <a:solidFill>
                  <a:schemeClr val="tx1"/>
                </a:solidFill>
              </a:rPr>
              <a:t>法令に従った建設・登記完了等を条件として、土地付属資産とともに、工業団地からの「賃借権」譲渡が可能</a:t>
            </a:r>
            <a:endParaRPr lang="en-US" altLang="ja-JP" sz="1600" dirty="0">
              <a:solidFill>
                <a:schemeClr val="tx1"/>
              </a:solidFill>
            </a:endParaRPr>
          </a:p>
          <a:p>
            <a:pPr marL="534988" lvl="1" indent="-534988">
              <a:lnSpc>
                <a:spcPct val="150000"/>
              </a:lnSpc>
              <a:buFont typeface="Wingdings" panose="05000000000000000000" pitchFamily="2" charset="2"/>
              <a:buChar char="n"/>
            </a:pPr>
            <a:r>
              <a:rPr lang="ja-JP" altLang="en-US" sz="1800" dirty="0">
                <a:solidFill>
                  <a:schemeClr val="tx1"/>
                </a:solidFill>
              </a:rPr>
              <a:t>紛争解決手段に仲裁の追加</a:t>
            </a:r>
            <a:endParaRPr lang="en-US" altLang="ja-JP" sz="1800" dirty="0">
              <a:solidFill>
                <a:schemeClr val="tx1"/>
              </a:solidFill>
            </a:endParaRPr>
          </a:p>
          <a:p>
            <a:pPr lvl="1">
              <a:lnSpc>
                <a:spcPct val="150000"/>
              </a:lnSpc>
              <a:buFont typeface="Wingdings" panose="05000000000000000000" pitchFamily="2" charset="2"/>
              <a:buChar char="ü"/>
            </a:pPr>
            <a:r>
              <a:rPr lang="ja-JP" altLang="en-US" sz="1600" dirty="0">
                <a:solidFill>
                  <a:schemeClr val="tx1"/>
                </a:solidFill>
              </a:rPr>
              <a:t>土地に関する紛争について、商事仲裁も可能に（従前はベトナム裁判所と地方人民委員会）</a:t>
            </a:r>
          </a:p>
          <a:p>
            <a:pPr marL="457200" lvl="1" indent="0">
              <a:buNone/>
            </a:pPr>
            <a:endParaRPr lang="en-US" altLang="ja-JP" sz="1600" dirty="0">
              <a:solidFill>
                <a:schemeClr val="tx1"/>
              </a:solidFill>
            </a:endParaRPr>
          </a:p>
          <a:p>
            <a:pPr lvl="1"/>
            <a:endParaRPr lang="en-US" altLang="ja-JP" sz="1600" dirty="0">
              <a:solidFill>
                <a:schemeClr val="tx1"/>
              </a:solidFill>
            </a:endParaRPr>
          </a:p>
          <a:p>
            <a:endParaRPr kumimoji="1" lang="ja-JP" altLang="en-US" sz="1800" dirty="0">
              <a:solidFill>
                <a:schemeClr val="tx1"/>
              </a:solidFill>
            </a:endParaRPr>
          </a:p>
        </p:txBody>
      </p:sp>
      <p:sp>
        <p:nvSpPr>
          <p:cNvPr id="3" name="タイトル 2"/>
          <p:cNvSpPr>
            <a:spLocks noGrp="1"/>
          </p:cNvSpPr>
          <p:nvPr>
            <p:ph type="title"/>
          </p:nvPr>
        </p:nvSpPr>
        <p:spPr/>
        <p:txBody>
          <a:bodyPr/>
          <a:lstStyle/>
          <a:p>
            <a:r>
              <a:rPr kumimoji="1" lang="ja-JP" altLang="en-US" dirty="0"/>
              <a:t>土地法改正</a:t>
            </a:r>
            <a:r>
              <a:rPr lang="ja-JP" altLang="en-US" dirty="0"/>
              <a:t>（</a:t>
            </a:r>
            <a:r>
              <a:rPr lang="en-US" altLang="ja-JP" dirty="0"/>
              <a:t>2024</a:t>
            </a:r>
            <a:r>
              <a:rPr lang="ja-JP" altLang="en-US" dirty="0"/>
              <a:t>年</a:t>
            </a:r>
            <a:r>
              <a:rPr lang="en-US" altLang="ja-JP" dirty="0"/>
              <a:t>8</a:t>
            </a:r>
            <a:r>
              <a:rPr lang="ja-JP" altLang="en-US" dirty="0"/>
              <a:t>月</a:t>
            </a:r>
            <a:r>
              <a:rPr lang="en-US" altLang="ja-JP" dirty="0"/>
              <a:t>1</a:t>
            </a:r>
            <a:r>
              <a:rPr lang="ja-JP" altLang="en-US" dirty="0"/>
              <a:t>日前倒し施行）</a:t>
            </a:r>
          </a:p>
        </p:txBody>
      </p:sp>
      <p:sp>
        <p:nvSpPr>
          <p:cNvPr id="4" name="スライド番号プレースホルダー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91BFDD-C400-4527-A122-182C6B5EB05D}" type="slidenum">
              <a:rPr kumimoji="1" lang="ja-JP" altLang="en-US" sz="1400" b="1" i="0" u="none" strike="noStrike" kern="1200" cap="none" spc="0" normalizeH="0" baseline="0" noProof="0" smtClean="0">
                <a:ln>
                  <a:noFill/>
                </a:ln>
                <a:solidFill>
                  <a:srgbClr val="000000"/>
                </a:solidFill>
                <a:effectLst/>
                <a:uLnTx/>
                <a:uFillTx/>
                <a:latin typeface="メイリオ" panose="020B0604030504040204" pitchFamily="50" charset="-128"/>
                <a:ea typeface="Meiryo UI" panose="020B0604030504040204" pitchFamily="50" charset="-128"/>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3676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4A3EFEA-BFDF-C058-157E-7512F892A74F}"/>
              </a:ext>
            </a:extLst>
          </p:cNvPr>
          <p:cNvSpPr>
            <a:spLocks noGrp="1"/>
          </p:cNvSpPr>
          <p:nvPr>
            <p:ph type="body" sz="quarter" idx="11"/>
          </p:nvPr>
        </p:nvSpPr>
        <p:spPr>
          <a:xfrm>
            <a:off x="465172" y="1387943"/>
            <a:ext cx="11745969" cy="4190400"/>
          </a:xfrm>
        </p:spPr>
        <p:txBody>
          <a:bodyPr/>
          <a:lstStyle/>
          <a:p>
            <a:pPr marL="534988" lvl="1" indent="-534988">
              <a:lnSpc>
                <a:spcPct val="150000"/>
              </a:lnSpc>
              <a:buFont typeface="Wingdings" panose="05000000000000000000" pitchFamily="2" charset="2"/>
              <a:buChar char="n"/>
            </a:pPr>
            <a:r>
              <a:rPr lang="ja-JP" altLang="en-US" sz="1800" dirty="0">
                <a:solidFill>
                  <a:schemeClr val="tx1"/>
                </a:solidFill>
              </a:rPr>
              <a:t>社会保険加入義務の対象者の追加</a:t>
            </a:r>
            <a:endParaRPr lang="en-US" altLang="ja-JP" sz="1800" dirty="0">
              <a:solidFill>
                <a:schemeClr val="tx1"/>
              </a:solidFill>
            </a:endParaRPr>
          </a:p>
          <a:p>
            <a:pPr lvl="1">
              <a:lnSpc>
                <a:spcPct val="150000"/>
              </a:lnSpc>
              <a:buFont typeface="Wingdings" panose="05000000000000000000" pitchFamily="2" charset="2"/>
              <a:buChar char="ü"/>
            </a:pPr>
            <a:r>
              <a:rPr lang="ja-JP" altLang="en-US" sz="1600" dirty="0">
                <a:solidFill>
                  <a:schemeClr val="tx1"/>
                </a:solidFill>
              </a:rPr>
              <a:t>「</a:t>
            </a:r>
            <a:r>
              <a:rPr lang="en-US" altLang="ja-JP" sz="1600" dirty="0">
                <a:solidFill>
                  <a:schemeClr val="tx1"/>
                </a:solidFill>
              </a:rPr>
              <a:t>1</a:t>
            </a:r>
            <a:r>
              <a:rPr lang="ja-JP" altLang="en-US" sz="1600" dirty="0">
                <a:solidFill>
                  <a:schemeClr val="tx1"/>
                </a:solidFill>
              </a:rPr>
              <a:t>か月以上の期間の試用契約による労働者」も、社会保険加入義務の対象者に追加（パートタイムでも加入対象）</a:t>
            </a:r>
            <a:endParaRPr lang="en-US" altLang="ja-JP" sz="1600" dirty="0">
              <a:solidFill>
                <a:schemeClr val="tx1"/>
              </a:solidFill>
            </a:endParaRPr>
          </a:p>
          <a:p>
            <a:pPr lvl="1">
              <a:lnSpc>
                <a:spcPct val="150000"/>
              </a:lnSpc>
              <a:buFont typeface="Wingdings" panose="05000000000000000000" pitchFamily="2" charset="2"/>
              <a:buChar char="ü"/>
            </a:pPr>
            <a:r>
              <a:rPr lang="ja-JP" altLang="en-US" sz="1600" dirty="0">
                <a:solidFill>
                  <a:schemeClr val="tx1"/>
                </a:solidFill>
              </a:rPr>
              <a:t>取締役や監査役などの企業管理者で給与を受領していない場合も追加</a:t>
            </a:r>
            <a:endParaRPr lang="en-US" altLang="ja-JP" sz="1600" dirty="0">
              <a:solidFill>
                <a:schemeClr val="tx1"/>
              </a:solidFill>
            </a:endParaRPr>
          </a:p>
          <a:p>
            <a:pPr marL="534988" lvl="1" indent="-534988">
              <a:lnSpc>
                <a:spcPct val="150000"/>
              </a:lnSpc>
              <a:buFont typeface="Wingdings" panose="05000000000000000000" pitchFamily="2" charset="2"/>
              <a:buChar char="n"/>
            </a:pPr>
            <a:r>
              <a:rPr lang="ja-JP" altLang="en-US" sz="1800" dirty="0">
                <a:solidFill>
                  <a:schemeClr val="tx1"/>
                </a:solidFill>
              </a:rPr>
              <a:t>社会保険料の算定基礎となる給与等の定義の拡大</a:t>
            </a:r>
            <a:endParaRPr lang="en-US" altLang="ja-JP" sz="1800" dirty="0">
              <a:solidFill>
                <a:schemeClr val="tx1"/>
              </a:solidFill>
            </a:endParaRPr>
          </a:p>
          <a:p>
            <a:pPr marL="742950" lvl="2" indent="-285750">
              <a:lnSpc>
                <a:spcPct val="150000"/>
              </a:lnSpc>
            </a:pPr>
            <a:r>
              <a:rPr lang="ja-JP" altLang="ja-JP" sz="1600" dirty="0">
                <a:solidFill>
                  <a:schemeClr val="tx1"/>
                </a:solidFill>
              </a:rPr>
              <a:t>「合意に基づき、給与支払の時に定期的かつ安定的に支払われる</a:t>
            </a:r>
            <a:r>
              <a:rPr lang="ja-JP" altLang="en-US" sz="1600" dirty="0">
                <a:solidFill>
                  <a:schemeClr val="tx1"/>
                </a:solidFill>
              </a:rPr>
              <a:t>」</a:t>
            </a:r>
            <a:r>
              <a:rPr lang="ja-JP" altLang="ja-JP" sz="1600" dirty="0">
                <a:solidFill>
                  <a:schemeClr val="tx1"/>
                </a:solidFill>
              </a:rPr>
              <a:t>手当</a:t>
            </a:r>
            <a:r>
              <a:rPr lang="ja-JP" altLang="en-US" sz="1600" dirty="0">
                <a:solidFill>
                  <a:schemeClr val="tx1"/>
                </a:solidFill>
              </a:rPr>
              <a:t>等も含む</a:t>
            </a:r>
            <a:endParaRPr lang="en-US" altLang="ja-JP" sz="1600" dirty="0">
              <a:solidFill>
                <a:schemeClr val="tx1"/>
              </a:solidFill>
            </a:endParaRPr>
          </a:p>
          <a:p>
            <a:pPr marL="742950" lvl="2" indent="-285750">
              <a:lnSpc>
                <a:spcPct val="150000"/>
              </a:lnSpc>
            </a:pPr>
            <a:r>
              <a:rPr lang="ja-JP" altLang="ja-JP" sz="1600" dirty="0">
                <a:solidFill>
                  <a:schemeClr val="tx1"/>
                </a:solidFill>
              </a:rPr>
              <a:t>「安定的」とは、「毎回同程度の固定金額」をいうものと解されている。</a:t>
            </a:r>
          </a:p>
          <a:p>
            <a:pPr marL="534988" lvl="1" indent="-534988">
              <a:lnSpc>
                <a:spcPct val="150000"/>
              </a:lnSpc>
              <a:buFont typeface="Wingdings" panose="05000000000000000000" pitchFamily="2" charset="2"/>
              <a:buChar char="n"/>
            </a:pPr>
            <a:r>
              <a:rPr lang="ja-JP" altLang="en-US" sz="1800" dirty="0">
                <a:solidFill>
                  <a:schemeClr val="tx1"/>
                </a:solidFill>
              </a:rPr>
              <a:t>社会保険料の算定基礎となる給与の上限額の増加</a:t>
            </a:r>
            <a:endParaRPr lang="en-US" altLang="ja-JP" sz="1800" dirty="0">
              <a:solidFill>
                <a:schemeClr val="tx1"/>
              </a:solidFill>
            </a:endParaRPr>
          </a:p>
          <a:p>
            <a:pPr lvl="1">
              <a:lnSpc>
                <a:spcPct val="150000"/>
              </a:lnSpc>
              <a:buFont typeface="Wingdings" panose="05000000000000000000" pitchFamily="2" charset="2"/>
              <a:buChar char="ü"/>
            </a:pPr>
            <a:r>
              <a:rPr lang="ja-JP" altLang="en-US" sz="1600" dirty="0">
                <a:solidFill>
                  <a:schemeClr val="tx1"/>
                </a:solidFill>
              </a:rPr>
              <a:t>上限額が「参照額の</a:t>
            </a:r>
            <a:r>
              <a:rPr lang="en-US" altLang="ja-JP" sz="1600" dirty="0">
                <a:solidFill>
                  <a:schemeClr val="tx1"/>
                </a:solidFill>
              </a:rPr>
              <a:t>20</a:t>
            </a:r>
            <a:r>
              <a:rPr lang="ja-JP" altLang="en-US" sz="1600" dirty="0">
                <a:solidFill>
                  <a:schemeClr val="tx1"/>
                </a:solidFill>
              </a:rPr>
              <a:t>倍」（参照額：新社会保険法で算定基礎として導入される概念）</a:t>
            </a:r>
            <a:endParaRPr lang="en-US" altLang="ja-JP" sz="1600" dirty="0">
              <a:solidFill>
                <a:schemeClr val="tx1"/>
              </a:solidFill>
            </a:endParaRPr>
          </a:p>
          <a:p>
            <a:pPr lvl="1">
              <a:lnSpc>
                <a:spcPct val="150000"/>
              </a:lnSpc>
              <a:buFont typeface="Wingdings" panose="05000000000000000000" pitchFamily="2" charset="2"/>
              <a:buChar char="ü"/>
            </a:pPr>
            <a:r>
              <a:rPr lang="ja-JP" altLang="en-US" sz="1600" dirty="0">
                <a:solidFill>
                  <a:schemeClr val="tx1"/>
                </a:solidFill>
              </a:rPr>
              <a:t>現行法では、「公務員の最低賃金の</a:t>
            </a:r>
            <a:r>
              <a:rPr lang="en-US" altLang="ja-JP" sz="1600" dirty="0">
                <a:solidFill>
                  <a:schemeClr val="tx1"/>
                </a:solidFill>
              </a:rPr>
              <a:t>20</a:t>
            </a:r>
            <a:r>
              <a:rPr lang="ja-JP" altLang="en-US" sz="1600" dirty="0">
                <a:solidFill>
                  <a:schemeClr val="tx1"/>
                </a:solidFill>
              </a:rPr>
              <a:t>倍」であり、公務員の最低賃金は、</a:t>
            </a:r>
            <a:r>
              <a:rPr lang="en-US" altLang="ja-JP" sz="1600" dirty="0">
                <a:solidFill>
                  <a:schemeClr val="tx1"/>
                </a:solidFill>
              </a:rPr>
              <a:t>2024</a:t>
            </a:r>
            <a:r>
              <a:rPr lang="ja-JP" altLang="en-US" sz="1600" dirty="0">
                <a:solidFill>
                  <a:schemeClr val="tx1"/>
                </a:solidFill>
              </a:rPr>
              <a:t>年</a:t>
            </a:r>
            <a:r>
              <a:rPr lang="en-US" altLang="ja-JP" sz="1600" dirty="0">
                <a:solidFill>
                  <a:schemeClr val="tx1"/>
                </a:solidFill>
              </a:rPr>
              <a:t>7</a:t>
            </a:r>
            <a:r>
              <a:rPr lang="ja-JP" altLang="en-US" sz="1600" dirty="0">
                <a:solidFill>
                  <a:schemeClr val="tx1"/>
                </a:solidFill>
              </a:rPr>
              <a:t>月</a:t>
            </a:r>
            <a:r>
              <a:rPr lang="en-US" altLang="ja-JP" sz="1600" dirty="0">
                <a:solidFill>
                  <a:schemeClr val="tx1"/>
                </a:solidFill>
              </a:rPr>
              <a:t>1</a:t>
            </a:r>
            <a:r>
              <a:rPr lang="ja-JP" altLang="en-US" sz="1600" dirty="0">
                <a:solidFill>
                  <a:schemeClr val="tx1"/>
                </a:solidFill>
              </a:rPr>
              <a:t>日から</a:t>
            </a:r>
            <a:r>
              <a:rPr lang="en-US" altLang="ja-JP" sz="1600" dirty="0">
                <a:solidFill>
                  <a:schemeClr val="tx1"/>
                </a:solidFill>
              </a:rPr>
              <a:t>VND2,340,000</a:t>
            </a:r>
          </a:p>
          <a:p>
            <a:pPr marL="534988" lvl="1" indent="-534988">
              <a:lnSpc>
                <a:spcPct val="150000"/>
              </a:lnSpc>
              <a:buFont typeface="Wingdings" panose="05000000000000000000" pitchFamily="2" charset="2"/>
              <a:buChar char="n"/>
            </a:pPr>
            <a:r>
              <a:rPr lang="ja-JP" altLang="en-US" sz="1800" dirty="0">
                <a:solidFill>
                  <a:schemeClr val="tx1"/>
                </a:solidFill>
              </a:rPr>
              <a:t>年金受給のための社会保険加入期間が</a:t>
            </a:r>
            <a:r>
              <a:rPr lang="en-US" altLang="ja-JP" sz="1800" dirty="0">
                <a:solidFill>
                  <a:schemeClr val="tx1"/>
                </a:solidFill>
              </a:rPr>
              <a:t>20</a:t>
            </a:r>
            <a:r>
              <a:rPr lang="ja-JP" altLang="en-US" sz="1800" dirty="0">
                <a:solidFill>
                  <a:schemeClr val="tx1"/>
                </a:solidFill>
              </a:rPr>
              <a:t>年から</a:t>
            </a:r>
            <a:r>
              <a:rPr lang="en-US" altLang="ja-JP" sz="1800" dirty="0">
                <a:solidFill>
                  <a:schemeClr val="tx1"/>
                </a:solidFill>
              </a:rPr>
              <a:t>15</a:t>
            </a:r>
            <a:r>
              <a:rPr lang="ja-JP" altLang="en-US" sz="1800" dirty="0">
                <a:solidFill>
                  <a:schemeClr val="tx1"/>
                </a:solidFill>
              </a:rPr>
              <a:t>年に</a:t>
            </a:r>
            <a:endParaRPr lang="en-US" altLang="ja-JP" sz="1800" dirty="0">
              <a:solidFill>
                <a:schemeClr val="tx1"/>
              </a:solidFill>
            </a:endParaRPr>
          </a:p>
        </p:txBody>
      </p:sp>
      <p:sp>
        <p:nvSpPr>
          <p:cNvPr id="3" name="タイトル 2">
            <a:extLst>
              <a:ext uri="{FF2B5EF4-FFF2-40B4-BE49-F238E27FC236}">
                <a16:creationId xmlns:a16="http://schemas.microsoft.com/office/drawing/2014/main" id="{64BBD9A7-D23E-0428-4214-5A4ED8BEE2D3}"/>
              </a:ext>
            </a:extLst>
          </p:cNvPr>
          <p:cNvSpPr>
            <a:spLocks noGrp="1"/>
          </p:cNvSpPr>
          <p:nvPr>
            <p:ph type="title"/>
          </p:nvPr>
        </p:nvSpPr>
        <p:spPr/>
        <p:txBody>
          <a:bodyPr/>
          <a:lstStyle/>
          <a:p>
            <a:r>
              <a:rPr kumimoji="1" lang="ja-JP" altLang="en-US" dirty="0"/>
              <a:t>社会保険法改正（</a:t>
            </a:r>
            <a:r>
              <a:rPr kumimoji="1" lang="en-US" altLang="ja-JP" dirty="0"/>
              <a:t>2025</a:t>
            </a:r>
            <a:r>
              <a:rPr kumimoji="1" lang="ja-JP" altLang="en-US" dirty="0"/>
              <a:t>年</a:t>
            </a:r>
            <a:r>
              <a:rPr kumimoji="1" lang="en-US" altLang="ja-JP" dirty="0"/>
              <a:t>7</a:t>
            </a:r>
            <a:r>
              <a:rPr kumimoji="1" lang="ja-JP" altLang="en-US" dirty="0"/>
              <a:t>月</a:t>
            </a:r>
            <a:r>
              <a:rPr kumimoji="1" lang="en-US" altLang="ja-JP" dirty="0"/>
              <a:t>1</a:t>
            </a:r>
            <a:r>
              <a:rPr kumimoji="1" lang="ja-JP" altLang="en-US" dirty="0"/>
              <a:t>日施行予定）</a:t>
            </a:r>
          </a:p>
        </p:txBody>
      </p:sp>
      <p:sp>
        <p:nvSpPr>
          <p:cNvPr id="4" name="スライド番号プレースホルダー 3">
            <a:extLst>
              <a:ext uri="{FF2B5EF4-FFF2-40B4-BE49-F238E27FC236}">
                <a16:creationId xmlns:a16="http://schemas.microsoft.com/office/drawing/2014/main" id="{048005AF-98AC-A8D2-B774-32D1BEC42621}"/>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91BFDD-C400-4527-A122-182C6B5EB05D}" type="slidenum">
              <a:rPr kumimoji="1" lang="ja-JP" altLang="en-US" sz="1400" b="1" i="0" u="none" strike="noStrike" kern="1200" cap="none" spc="0" normalizeH="0" baseline="0" noProof="0" smtClean="0">
                <a:ln>
                  <a:noFill/>
                </a:ln>
                <a:solidFill>
                  <a:srgbClr val="000000"/>
                </a:solidFill>
                <a:effectLst/>
                <a:uLnTx/>
                <a:uFillTx/>
                <a:latin typeface="メイリオ" panose="020B0604030504040204" pitchFamily="50" charset="-128"/>
                <a:ea typeface="Meiryo UI" panose="020B0604030504040204" pitchFamily="50" charset="-128"/>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67866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A265E28-DDE8-41A6-893C-0D2F8D80DDAE}"/>
              </a:ext>
            </a:extLst>
          </p:cNvPr>
          <p:cNvSpPr>
            <a:spLocks noGrp="1"/>
          </p:cNvSpPr>
          <p:nvPr>
            <p:ph type="title"/>
          </p:nvPr>
        </p:nvSpPr>
        <p:spPr/>
        <p:txBody>
          <a:bodyPr/>
          <a:lstStyle/>
          <a:p>
            <a:r>
              <a:rPr lang="ja-JP" altLang="en-US" dirty="0"/>
              <a:t>その他近時の主な法令の制定・改正</a:t>
            </a:r>
            <a:endParaRPr kumimoji="1" lang="ja-JP" altLang="en-US" dirty="0"/>
          </a:p>
        </p:txBody>
      </p:sp>
      <p:sp>
        <p:nvSpPr>
          <p:cNvPr id="4" name="スライド番号プレースホルダー 3">
            <a:extLst>
              <a:ext uri="{FF2B5EF4-FFF2-40B4-BE49-F238E27FC236}">
                <a16:creationId xmlns:a16="http://schemas.microsoft.com/office/drawing/2014/main" id="{CA22BC45-8A77-A9E6-D0CB-4A81ECB790F9}"/>
              </a:ext>
            </a:extLst>
          </p:cNvPr>
          <p:cNvSpPr>
            <a:spLocks noGrp="1"/>
          </p:cNvSpPr>
          <p:nvPr>
            <p:ph type="sldNum" sz="quarter" idx="4"/>
          </p:nvPr>
        </p:nvSpPr>
        <p:spPr/>
        <p:txBody>
          <a:bodyPr/>
          <a:lstStyle/>
          <a:p>
            <a:fld id="{BB91BFDD-C400-4527-A122-182C6B5EB05D}" type="slidenum">
              <a:rPr lang="ja-JP" altLang="en-US" smtClean="0"/>
              <a:pPr/>
              <a:t>14</a:t>
            </a:fld>
            <a:endParaRPr lang="ja-JP" altLang="en-US" dirty="0"/>
          </a:p>
        </p:txBody>
      </p:sp>
      <p:graphicFrame>
        <p:nvGraphicFramePr>
          <p:cNvPr id="7" name="表 6">
            <a:extLst>
              <a:ext uri="{FF2B5EF4-FFF2-40B4-BE49-F238E27FC236}">
                <a16:creationId xmlns:a16="http://schemas.microsoft.com/office/drawing/2014/main" id="{751BCC6A-23B3-63EF-616C-98676C27EF6C}"/>
              </a:ext>
            </a:extLst>
          </p:cNvPr>
          <p:cNvGraphicFramePr>
            <a:graphicFrameLocks noGrp="1"/>
          </p:cNvGraphicFramePr>
          <p:nvPr>
            <p:extLst>
              <p:ext uri="{D42A27DB-BD31-4B8C-83A1-F6EECF244321}">
                <p14:modId xmlns:p14="http://schemas.microsoft.com/office/powerpoint/2010/main" val="3900512400"/>
              </p:ext>
            </p:extLst>
          </p:nvPr>
        </p:nvGraphicFramePr>
        <p:xfrm>
          <a:off x="1039392" y="1332621"/>
          <a:ext cx="8603919" cy="5116368"/>
        </p:xfrm>
        <a:graphic>
          <a:graphicData uri="http://schemas.openxmlformats.org/drawingml/2006/table">
            <a:tbl>
              <a:tblPr firstRow="1" bandRow="1">
                <a:tableStyleId>{93296810-A885-4BE3-A3E7-6D5BEEA58F35}</a:tableStyleId>
              </a:tblPr>
              <a:tblGrid>
                <a:gridCol w="678234">
                  <a:extLst>
                    <a:ext uri="{9D8B030D-6E8A-4147-A177-3AD203B41FA5}">
                      <a16:colId xmlns:a16="http://schemas.microsoft.com/office/drawing/2014/main" val="1298069055"/>
                    </a:ext>
                  </a:extLst>
                </a:gridCol>
                <a:gridCol w="4737614">
                  <a:extLst>
                    <a:ext uri="{9D8B030D-6E8A-4147-A177-3AD203B41FA5}">
                      <a16:colId xmlns:a16="http://schemas.microsoft.com/office/drawing/2014/main" val="4104743375"/>
                    </a:ext>
                  </a:extLst>
                </a:gridCol>
                <a:gridCol w="3188071">
                  <a:extLst>
                    <a:ext uri="{9D8B030D-6E8A-4147-A177-3AD203B41FA5}">
                      <a16:colId xmlns:a16="http://schemas.microsoft.com/office/drawing/2014/main" val="358081349"/>
                    </a:ext>
                  </a:extLst>
                </a:gridCol>
              </a:tblGrid>
              <a:tr h="426364">
                <a:tc>
                  <a:txBody>
                    <a:bodyPr/>
                    <a:lstStyle/>
                    <a:p>
                      <a:endParaRPr kumimoji="1" lang="ja-JP" altLang="en-US" sz="1600" dirty="0"/>
                    </a:p>
                  </a:txBody>
                  <a:tcPr/>
                </a:tc>
                <a:tc>
                  <a:txBody>
                    <a:bodyPr/>
                    <a:lstStyle/>
                    <a:p>
                      <a:pPr algn="ctr"/>
                      <a:r>
                        <a:rPr kumimoji="1" lang="ja-JP" altLang="en-US" sz="1600" dirty="0"/>
                        <a:t>新法令</a:t>
                      </a:r>
                    </a:p>
                  </a:txBody>
                  <a:tcPr/>
                </a:tc>
                <a:tc>
                  <a:txBody>
                    <a:bodyPr/>
                    <a:lstStyle/>
                    <a:p>
                      <a:pPr algn="ctr"/>
                      <a:r>
                        <a:rPr kumimoji="1" lang="ja-JP" altLang="en-US" sz="1600" dirty="0"/>
                        <a:t>施行（予定）日</a:t>
                      </a:r>
                    </a:p>
                  </a:txBody>
                  <a:tcPr/>
                </a:tc>
                <a:extLst>
                  <a:ext uri="{0D108BD9-81ED-4DB2-BD59-A6C34878D82A}">
                    <a16:rowId xmlns:a16="http://schemas.microsoft.com/office/drawing/2014/main" val="3691654075"/>
                  </a:ext>
                </a:extLst>
              </a:tr>
              <a:tr h="426364">
                <a:tc>
                  <a:txBody>
                    <a:bodyPr/>
                    <a:lstStyle/>
                    <a:p>
                      <a:pPr marL="0" indent="0">
                        <a:buFont typeface="+mj-lt"/>
                        <a:buNone/>
                      </a:pPr>
                      <a:r>
                        <a:rPr kumimoji="1" lang="en-US" altLang="ja-JP" sz="1600" dirty="0">
                          <a:solidFill>
                            <a:schemeClr val="bg2">
                              <a:lumMod val="25000"/>
                            </a:schemeClr>
                          </a:solidFill>
                        </a:rPr>
                        <a:t>1</a:t>
                      </a:r>
                      <a:r>
                        <a:rPr kumimoji="1" lang="ja-JP" altLang="en-US" sz="1600" dirty="0">
                          <a:solidFill>
                            <a:schemeClr val="bg2">
                              <a:lumMod val="25000"/>
                            </a:schemeClr>
                          </a:solidFill>
                        </a:rPr>
                        <a:t>　</a:t>
                      </a:r>
                      <a:endParaRPr kumimoji="1" lang="en-US" altLang="ja-JP" sz="1600" dirty="0">
                        <a:solidFill>
                          <a:schemeClr val="bg2">
                            <a:lumMod val="25000"/>
                          </a:schemeClr>
                        </a:solidFill>
                      </a:endParaRPr>
                    </a:p>
                  </a:txBody>
                  <a:tcPr/>
                </a:tc>
                <a:tc>
                  <a:txBody>
                    <a:bodyPr/>
                    <a:lstStyle/>
                    <a:p>
                      <a:r>
                        <a:rPr kumimoji="1" lang="ja-JP" altLang="en-US" sz="1600" dirty="0">
                          <a:solidFill>
                            <a:schemeClr val="bg2">
                              <a:lumMod val="25000"/>
                            </a:schemeClr>
                          </a:solidFill>
                        </a:rPr>
                        <a:t>土地法</a:t>
                      </a:r>
                    </a:p>
                  </a:txBody>
                  <a:tcPr/>
                </a:tc>
                <a:tc>
                  <a:txBody>
                    <a:bodyPr/>
                    <a:lstStyle/>
                    <a:p>
                      <a:r>
                        <a:rPr kumimoji="1" lang="en-US" altLang="ja-JP" sz="1600" dirty="0">
                          <a:solidFill>
                            <a:schemeClr val="bg2">
                              <a:lumMod val="25000"/>
                            </a:schemeClr>
                          </a:solidFill>
                        </a:rPr>
                        <a:t>2024</a:t>
                      </a:r>
                      <a:r>
                        <a:rPr kumimoji="1" lang="ja-JP" altLang="en-US" sz="1600" dirty="0">
                          <a:solidFill>
                            <a:schemeClr val="bg2">
                              <a:lumMod val="25000"/>
                            </a:schemeClr>
                          </a:solidFill>
                        </a:rPr>
                        <a:t>年</a:t>
                      </a:r>
                      <a:r>
                        <a:rPr kumimoji="1" lang="en-US" altLang="ja-JP" sz="1600" dirty="0">
                          <a:solidFill>
                            <a:schemeClr val="bg2">
                              <a:lumMod val="25000"/>
                            </a:schemeClr>
                          </a:solidFill>
                        </a:rPr>
                        <a:t>8</a:t>
                      </a:r>
                      <a:r>
                        <a:rPr kumimoji="1" lang="ja-JP" altLang="en-US" sz="1600" dirty="0">
                          <a:solidFill>
                            <a:schemeClr val="bg2">
                              <a:lumMod val="25000"/>
                            </a:schemeClr>
                          </a:solidFill>
                        </a:rPr>
                        <a:t>月</a:t>
                      </a:r>
                      <a:r>
                        <a:rPr kumimoji="1" lang="en-US" altLang="ja-JP" sz="1600" dirty="0">
                          <a:solidFill>
                            <a:schemeClr val="bg2">
                              <a:lumMod val="25000"/>
                            </a:schemeClr>
                          </a:solidFill>
                        </a:rPr>
                        <a:t>1</a:t>
                      </a:r>
                      <a:r>
                        <a:rPr kumimoji="1" lang="ja-JP" altLang="en-US" sz="1600" dirty="0">
                          <a:solidFill>
                            <a:schemeClr val="bg2">
                              <a:lumMod val="25000"/>
                            </a:schemeClr>
                          </a:solidFill>
                        </a:rPr>
                        <a:t>日</a:t>
                      </a:r>
                    </a:p>
                  </a:txBody>
                  <a:tcPr/>
                </a:tc>
                <a:extLst>
                  <a:ext uri="{0D108BD9-81ED-4DB2-BD59-A6C34878D82A}">
                    <a16:rowId xmlns:a16="http://schemas.microsoft.com/office/drawing/2014/main" val="2948634728"/>
                  </a:ext>
                </a:extLst>
              </a:tr>
              <a:tr h="426364">
                <a:tc>
                  <a:txBody>
                    <a:bodyPr/>
                    <a:lstStyle/>
                    <a:p>
                      <a:pPr marL="0" indent="0">
                        <a:buFont typeface="+mj-lt"/>
                        <a:buNone/>
                      </a:pPr>
                      <a:r>
                        <a:rPr kumimoji="1" lang="en-US" altLang="ja-JP" sz="1600" dirty="0">
                          <a:solidFill>
                            <a:schemeClr val="bg2">
                              <a:lumMod val="25000"/>
                            </a:schemeClr>
                          </a:solidFill>
                        </a:rPr>
                        <a:t>2</a:t>
                      </a:r>
                      <a:r>
                        <a:rPr kumimoji="1" lang="ja-JP" altLang="en-US" sz="1600" dirty="0">
                          <a:solidFill>
                            <a:schemeClr val="bg2">
                              <a:lumMod val="25000"/>
                            </a:schemeClr>
                          </a:solidFill>
                        </a:rPr>
                        <a:t>　</a:t>
                      </a:r>
                    </a:p>
                  </a:txBody>
                  <a:tcPr/>
                </a:tc>
                <a:tc>
                  <a:txBody>
                    <a:bodyPr/>
                    <a:lstStyle/>
                    <a:p>
                      <a:r>
                        <a:rPr kumimoji="1" lang="ja-JP" altLang="en-US" sz="1600" dirty="0">
                          <a:solidFill>
                            <a:schemeClr val="bg2">
                              <a:lumMod val="25000"/>
                            </a:schemeClr>
                          </a:solidFill>
                        </a:rPr>
                        <a:t>金融機関法</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bg2">
                              <a:lumMod val="25000"/>
                            </a:schemeClr>
                          </a:solidFill>
                        </a:rPr>
                        <a:t>2024</a:t>
                      </a:r>
                      <a:r>
                        <a:rPr kumimoji="1" lang="ja-JP" altLang="en-US" sz="1600" dirty="0">
                          <a:solidFill>
                            <a:schemeClr val="bg2">
                              <a:lumMod val="25000"/>
                            </a:schemeClr>
                          </a:solidFill>
                        </a:rPr>
                        <a:t>年</a:t>
                      </a:r>
                      <a:r>
                        <a:rPr kumimoji="1" lang="en-US" altLang="ja-JP" sz="1600" dirty="0">
                          <a:solidFill>
                            <a:schemeClr val="bg2">
                              <a:lumMod val="25000"/>
                            </a:schemeClr>
                          </a:solidFill>
                        </a:rPr>
                        <a:t>7</a:t>
                      </a:r>
                      <a:r>
                        <a:rPr kumimoji="1" lang="ja-JP" altLang="en-US" sz="1600" dirty="0">
                          <a:solidFill>
                            <a:schemeClr val="bg2">
                              <a:lumMod val="25000"/>
                            </a:schemeClr>
                          </a:solidFill>
                        </a:rPr>
                        <a:t>月</a:t>
                      </a:r>
                      <a:r>
                        <a:rPr kumimoji="1" lang="en-US" altLang="ja-JP" sz="1600" dirty="0">
                          <a:solidFill>
                            <a:schemeClr val="bg2">
                              <a:lumMod val="25000"/>
                            </a:schemeClr>
                          </a:solidFill>
                        </a:rPr>
                        <a:t>1</a:t>
                      </a:r>
                      <a:r>
                        <a:rPr kumimoji="1" lang="ja-JP" altLang="en-US" sz="1600" dirty="0">
                          <a:solidFill>
                            <a:schemeClr val="bg2">
                              <a:lumMod val="25000"/>
                            </a:schemeClr>
                          </a:solidFill>
                        </a:rPr>
                        <a:t>日</a:t>
                      </a:r>
                    </a:p>
                  </a:txBody>
                  <a:tcPr/>
                </a:tc>
                <a:extLst>
                  <a:ext uri="{0D108BD9-81ED-4DB2-BD59-A6C34878D82A}">
                    <a16:rowId xmlns:a16="http://schemas.microsoft.com/office/drawing/2014/main" val="1030136400"/>
                  </a:ext>
                </a:extLst>
              </a:tr>
              <a:tr h="426364">
                <a:tc>
                  <a:txBody>
                    <a:bodyPr/>
                    <a:lstStyle/>
                    <a:p>
                      <a:pPr marL="0" indent="0">
                        <a:buFont typeface="+mj-lt"/>
                        <a:buNone/>
                      </a:pPr>
                      <a:r>
                        <a:rPr kumimoji="1" lang="en-US" altLang="ja-JP" sz="1600" dirty="0">
                          <a:solidFill>
                            <a:schemeClr val="bg2">
                              <a:lumMod val="25000"/>
                            </a:schemeClr>
                          </a:solidFill>
                        </a:rPr>
                        <a:t>3</a:t>
                      </a:r>
                      <a:endParaRPr kumimoji="1" lang="ja-JP" altLang="en-US" sz="1600" dirty="0">
                        <a:solidFill>
                          <a:schemeClr val="bg2">
                            <a:lumMod val="25000"/>
                          </a:schemeClr>
                        </a:solidFill>
                      </a:endParaRPr>
                    </a:p>
                  </a:txBody>
                  <a:tcPr/>
                </a:tc>
                <a:tc>
                  <a:txBody>
                    <a:bodyPr/>
                    <a:lstStyle/>
                    <a:p>
                      <a:r>
                        <a:rPr kumimoji="1" lang="ja-JP" altLang="en-US" sz="1600" dirty="0">
                          <a:solidFill>
                            <a:schemeClr val="bg2">
                              <a:lumMod val="25000"/>
                            </a:schemeClr>
                          </a:solidFill>
                        </a:rPr>
                        <a:t>不動産事業法</a:t>
                      </a:r>
                    </a:p>
                  </a:txBody>
                  <a:tcPr/>
                </a:tc>
                <a:tc>
                  <a:txBody>
                    <a:bodyPr/>
                    <a:lstStyle/>
                    <a:p>
                      <a:r>
                        <a:rPr kumimoji="1" lang="en-US" altLang="ja-JP" sz="1600" dirty="0">
                          <a:solidFill>
                            <a:schemeClr val="bg2">
                              <a:lumMod val="25000"/>
                            </a:schemeClr>
                          </a:solidFill>
                        </a:rPr>
                        <a:t>2024</a:t>
                      </a:r>
                      <a:r>
                        <a:rPr kumimoji="1" lang="ja-JP" altLang="en-US" sz="1600" dirty="0">
                          <a:solidFill>
                            <a:schemeClr val="bg2">
                              <a:lumMod val="25000"/>
                            </a:schemeClr>
                          </a:solidFill>
                        </a:rPr>
                        <a:t>年</a:t>
                      </a:r>
                      <a:r>
                        <a:rPr kumimoji="1" lang="en-US" altLang="ja-JP" sz="1600" dirty="0">
                          <a:solidFill>
                            <a:schemeClr val="bg2">
                              <a:lumMod val="25000"/>
                            </a:schemeClr>
                          </a:solidFill>
                        </a:rPr>
                        <a:t>8</a:t>
                      </a:r>
                      <a:r>
                        <a:rPr kumimoji="1" lang="ja-JP" altLang="en-US" sz="1600" dirty="0">
                          <a:solidFill>
                            <a:schemeClr val="bg2">
                              <a:lumMod val="25000"/>
                            </a:schemeClr>
                          </a:solidFill>
                        </a:rPr>
                        <a:t>月</a:t>
                      </a:r>
                      <a:r>
                        <a:rPr kumimoji="1" lang="en-US" altLang="ja-JP" sz="1600" dirty="0">
                          <a:solidFill>
                            <a:schemeClr val="bg2">
                              <a:lumMod val="25000"/>
                            </a:schemeClr>
                          </a:solidFill>
                        </a:rPr>
                        <a:t>1</a:t>
                      </a:r>
                      <a:r>
                        <a:rPr kumimoji="1" lang="ja-JP" altLang="en-US" sz="1600" dirty="0">
                          <a:solidFill>
                            <a:schemeClr val="bg2">
                              <a:lumMod val="25000"/>
                            </a:schemeClr>
                          </a:solidFill>
                        </a:rPr>
                        <a:t>日</a:t>
                      </a:r>
                    </a:p>
                  </a:txBody>
                  <a:tcPr/>
                </a:tc>
                <a:extLst>
                  <a:ext uri="{0D108BD9-81ED-4DB2-BD59-A6C34878D82A}">
                    <a16:rowId xmlns:a16="http://schemas.microsoft.com/office/drawing/2014/main" val="450787630"/>
                  </a:ext>
                </a:extLst>
              </a:tr>
              <a:tr h="426364">
                <a:tc>
                  <a:txBody>
                    <a:bodyPr/>
                    <a:lstStyle/>
                    <a:p>
                      <a:pPr marL="0" indent="0">
                        <a:buFont typeface="+mj-lt"/>
                        <a:buNone/>
                      </a:pPr>
                      <a:r>
                        <a:rPr kumimoji="1" lang="en-US" altLang="ja-JP" sz="1600" dirty="0">
                          <a:solidFill>
                            <a:schemeClr val="bg2">
                              <a:lumMod val="25000"/>
                            </a:schemeClr>
                          </a:solidFill>
                        </a:rPr>
                        <a:t>4</a:t>
                      </a:r>
                      <a:endParaRPr kumimoji="1" lang="ja-JP" altLang="en-US" sz="1600" dirty="0">
                        <a:solidFill>
                          <a:schemeClr val="bg2">
                            <a:lumMod val="25000"/>
                          </a:schemeClr>
                        </a:solidFill>
                      </a:endParaRPr>
                    </a:p>
                  </a:txBody>
                  <a:tcPr/>
                </a:tc>
                <a:tc>
                  <a:txBody>
                    <a:bodyPr/>
                    <a:lstStyle/>
                    <a:p>
                      <a:r>
                        <a:rPr kumimoji="1" lang="ja-JP" altLang="en-US" sz="1600" dirty="0">
                          <a:solidFill>
                            <a:schemeClr val="bg2">
                              <a:lumMod val="25000"/>
                            </a:schemeClr>
                          </a:solidFill>
                        </a:rPr>
                        <a:t>住宅法</a:t>
                      </a:r>
                    </a:p>
                  </a:txBody>
                  <a:tcPr/>
                </a:tc>
                <a:tc>
                  <a:txBody>
                    <a:bodyPr/>
                    <a:lstStyle/>
                    <a:p>
                      <a:r>
                        <a:rPr kumimoji="1" lang="en-US" altLang="ja-JP" sz="1600" dirty="0">
                          <a:solidFill>
                            <a:schemeClr val="bg2">
                              <a:lumMod val="25000"/>
                            </a:schemeClr>
                          </a:solidFill>
                        </a:rPr>
                        <a:t>2024</a:t>
                      </a:r>
                      <a:r>
                        <a:rPr kumimoji="1" lang="ja-JP" altLang="en-US" sz="1600" dirty="0">
                          <a:solidFill>
                            <a:schemeClr val="bg2">
                              <a:lumMod val="25000"/>
                            </a:schemeClr>
                          </a:solidFill>
                        </a:rPr>
                        <a:t>年</a:t>
                      </a:r>
                      <a:r>
                        <a:rPr kumimoji="1" lang="en-US" altLang="ja-JP" sz="1600" dirty="0">
                          <a:solidFill>
                            <a:schemeClr val="bg2">
                              <a:lumMod val="25000"/>
                            </a:schemeClr>
                          </a:solidFill>
                        </a:rPr>
                        <a:t>8</a:t>
                      </a:r>
                      <a:r>
                        <a:rPr kumimoji="1" lang="ja-JP" altLang="en-US" sz="1600" dirty="0">
                          <a:solidFill>
                            <a:schemeClr val="bg2">
                              <a:lumMod val="25000"/>
                            </a:schemeClr>
                          </a:solidFill>
                        </a:rPr>
                        <a:t>月</a:t>
                      </a:r>
                      <a:r>
                        <a:rPr kumimoji="1" lang="en-US" altLang="ja-JP" sz="1600" dirty="0">
                          <a:solidFill>
                            <a:schemeClr val="bg2">
                              <a:lumMod val="25000"/>
                            </a:schemeClr>
                          </a:solidFill>
                        </a:rPr>
                        <a:t>1</a:t>
                      </a:r>
                      <a:r>
                        <a:rPr kumimoji="1" lang="ja-JP" altLang="en-US" sz="1600" dirty="0">
                          <a:solidFill>
                            <a:schemeClr val="bg2">
                              <a:lumMod val="25000"/>
                            </a:schemeClr>
                          </a:solidFill>
                        </a:rPr>
                        <a:t>日</a:t>
                      </a:r>
                    </a:p>
                  </a:txBody>
                  <a:tcPr/>
                </a:tc>
                <a:extLst>
                  <a:ext uri="{0D108BD9-81ED-4DB2-BD59-A6C34878D82A}">
                    <a16:rowId xmlns:a16="http://schemas.microsoft.com/office/drawing/2014/main" val="3105459265"/>
                  </a:ext>
                </a:extLst>
              </a:tr>
              <a:tr h="426364">
                <a:tc>
                  <a:txBody>
                    <a:bodyPr/>
                    <a:lstStyle/>
                    <a:p>
                      <a:pPr marL="0" indent="0">
                        <a:buFont typeface="+mj-lt"/>
                        <a:buNone/>
                      </a:pPr>
                      <a:r>
                        <a:rPr kumimoji="1" lang="en-US" altLang="ja-JP" sz="1600" dirty="0">
                          <a:solidFill>
                            <a:schemeClr val="bg2">
                              <a:lumMod val="25000"/>
                            </a:schemeClr>
                          </a:solidFill>
                        </a:rPr>
                        <a:t>5</a:t>
                      </a:r>
                      <a:endParaRPr kumimoji="1" lang="ja-JP" altLang="en-US" sz="1600" dirty="0">
                        <a:solidFill>
                          <a:schemeClr val="bg2">
                            <a:lumMod val="25000"/>
                          </a:schemeClr>
                        </a:solidFill>
                      </a:endParaRPr>
                    </a:p>
                  </a:txBody>
                  <a:tcPr/>
                </a:tc>
                <a:tc>
                  <a:txBody>
                    <a:bodyPr/>
                    <a:lstStyle/>
                    <a:p>
                      <a:r>
                        <a:rPr kumimoji="1" lang="ja-JP" altLang="en-US" sz="1600" dirty="0">
                          <a:solidFill>
                            <a:schemeClr val="bg2">
                              <a:lumMod val="25000"/>
                            </a:schemeClr>
                          </a:solidFill>
                        </a:rPr>
                        <a:t>雇用法</a:t>
                      </a:r>
                    </a:p>
                  </a:txBody>
                  <a:tcPr/>
                </a:tc>
                <a:tc>
                  <a:txBody>
                    <a:bodyPr/>
                    <a:lstStyle/>
                    <a:p>
                      <a:r>
                        <a:rPr kumimoji="1" lang="ja-JP" altLang="en-US" sz="1600" dirty="0">
                          <a:solidFill>
                            <a:schemeClr val="bg2">
                              <a:lumMod val="25000"/>
                            </a:schemeClr>
                          </a:solidFill>
                        </a:rPr>
                        <a:t>未定</a:t>
                      </a:r>
                    </a:p>
                  </a:txBody>
                  <a:tcPr/>
                </a:tc>
                <a:extLst>
                  <a:ext uri="{0D108BD9-81ED-4DB2-BD59-A6C34878D82A}">
                    <a16:rowId xmlns:a16="http://schemas.microsoft.com/office/drawing/2014/main" val="2752419721"/>
                  </a:ext>
                </a:extLst>
              </a:tr>
              <a:tr h="426364">
                <a:tc>
                  <a:txBody>
                    <a:bodyPr/>
                    <a:lstStyle/>
                    <a:p>
                      <a:pPr marL="0" indent="0">
                        <a:buFont typeface="+mj-lt"/>
                        <a:buNone/>
                      </a:pPr>
                      <a:r>
                        <a:rPr kumimoji="1" lang="en-US" altLang="ja-JP" sz="1600" dirty="0">
                          <a:solidFill>
                            <a:schemeClr val="bg2">
                              <a:lumMod val="25000"/>
                            </a:schemeClr>
                          </a:solidFill>
                        </a:rPr>
                        <a:t>6</a:t>
                      </a:r>
                      <a:endParaRPr kumimoji="1" lang="ja-JP" altLang="en-US" sz="1600" dirty="0">
                        <a:solidFill>
                          <a:schemeClr val="bg2">
                            <a:lumMod val="25000"/>
                          </a:schemeClr>
                        </a:solidFill>
                      </a:endParaRPr>
                    </a:p>
                  </a:txBody>
                  <a:tcPr/>
                </a:tc>
                <a:tc>
                  <a:txBody>
                    <a:bodyPr/>
                    <a:lstStyle/>
                    <a:p>
                      <a:r>
                        <a:rPr kumimoji="1" lang="ja-JP" altLang="en-US" sz="1600" dirty="0">
                          <a:solidFill>
                            <a:schemeClr val="bg2">
                              <a:lumMod val="25000"/>
                            </a:schemeClr>
                          </a:solidFill>
                        </a:rPr>
                        <a:t>個人情報保護政令の罰則の政令</a:t>
                      </a:r>
                    </a:p>
                  </a:txBody>
                  <a:tcPr/>
                </a:tc>
                <a:tc>
                  <a:txBody>
                    <a:bodyPr/>
                    <a:lstStyle/>
                    <a:p>
                      <a:r>
                        <a:rPr kumimoji="1" lang="ja-JP" altLang="en-US" sz="1600" dirty="0">
                          <a:solidFill>
                            <a:schemeClr val="bg2">
                              <a:lumMod val="25000"/>
                            </a:schemeClr>
                          </a:solidFill>
                        </a:rPr>
                        <a:t>未定</a:t>
                      </a:r>
                    </a:p>
                  </a:txBody>
                  <a:tcPr/>
                </a:tc>
                <a:extLst>
                  <a:ext uri="{0D108BD9-81ED-4DB2-BD59-A6C34878D82A}">
                    <a16:rowId xmlns:a16="http://schemas.microsoft.com/office/drawing/2014/main" val="1591032639"/>
                  </a:ext>
                </a:extLst>
              </a:tr>
              <a:tr h="426364">
                <a:tc>
                  <a:txBody>
                    <a:bodyPr/>
                    <a:lstStyle/>
                    <a:p>
                      <a:pPr marL="0" indent="0">
                        <a:buFont typeface="+mj-lt"/>
                        <a:buNone/>
                      </a:pPr>
                      <a:r>
                        <a:rPr kumimoji="1" lang="en-US" altLang="ja-JP" sz="1600" dirty="0">
                          <a:solidFill>
                            <a:schemeClr val="bg2">
                              <a:lumMod val="25000"/>
                            </a:schemeClr>
                          </a:solidFill>
                        </a:rPr>
                        <a:t>7</a:t>
                      </a:r>
                      <a:endParaRPr kumimoji="1" lang="ja-JP" altLang="en-US" sz="1600" dirty="0">
                        <a:solidFill>
                          <a:schemeClr val="bg2">
                            <a:lumMod val="25000"/>
                          </a:schemeClr>
                        </a:solidFill>
                      </a:endParaRPr>
                    </a:p>
                  </a:txBody>
                  <a:tcPr/>
                </a:tc>
                <a:tc>
                  <a:txBody>
                    <a:bodyPr/>
                    <a:lstStyle/>
                    <a:p>
                      <a:r>
                        <a:rPr kumimoji="1" lang="ja-JP" altLang="en-US" sz="1600" dirty="0">
                          <a:solidFill>
                            <a:schemeClr val="bg2">
                              <a:lumMod val="25000"/>
                            </a:schemeClr>
                          </a:solidFill>
                        </a:rPr>
                        <a:t>健康保険法</a:t>
                      </a:r>
                    </a:p>
                  </a:txBody>
                  <a:tcPr/>
                </a:tc>
                <a:tc>
                  <a:txBody>
                    <a:bodyPr/>
                    <a:lstStyle/>
                    <a:p>
                      <a:r>
                        <a:rPr kumimoji="1" lang="en-US" altLang="ja-JP" sz="1600" dirty="0">
                          <a:solidFill>
                            <a:schemeClr val="bg2">
                              <a:lumMod val="25000"/>
                            </a:schemeClr>
                          </a:solidFill>
                        </a:rPr>
                        <a:t>2025</a:t>
                      </a:r>
                      <a:r>
                        <a:rPr kumimoji="1" lang="ja-JP" altLang="en-US" sz="1600" dirty="0">
                          <a:solidFill>
                            <a:schemeClr val="bg2">
                              <a:lumMod val="25000"/>
                            </a:schemeClr>
                          </a:solidFill>
                        </a:rPr>
                        <a:t>年</a:t>
                      </a:r>
                      <a:r>
                        <a:rPr kumimoji="1" lang="en-US" altLang="ja-JP" sz="1600" dirty="0">
                          <a:solidFill>
                            <a:schemeClr val="bg2">
                              <a:lumMod val="25000"/>
                            </a:schemeClr>
                          </a:solidFill>
                        </a:rPr>
                        <a:t>1</a:t>
                      </a:r>
                      <a:r>
                        <a:rPr kumimoji="1" lang="ja-JP" altLang="en-US" sz="1600" dirty="0">
                          <a:solidFill>
                            <a:schemeClr val="bg2">
                              <a:lumMod val="25000"/>
                            </a:schemeClr>
                          </a:solidFill>
                        </a:rPr>
                        <a:t>月</a:t>
                      </a:r>
                      <a:r>
                        <a:rPr kumimoji="1" lang="en-US" altLang="ja-JP" sz="1600" dirty="0">
                          <a:solidFill>
                            <a:schemeClr val="bg2">
                              <a:lumMod val="25000"/>
                            </a:schemeClr>
                          </a:solidFill>
                        </a:rPr>
                        <a:t>1</a:t>
                      </a:r>
                      <a:r>
                        <a:rPr kumimoji="1" lang="ja-JP" altLang="en-US" sz="1600" dirty="0">
                          <a:solidFill>
                            <a:schemeClr val="bg2">
                              <a:lumMod val="25000"/>
                            </a:schemeClr>
                          </a:solidFill>
                        </a:rPr>
                        <a:t>日</a:t>
                      </a:r>
                    </a:p>
                  </a:txBody>
                  <a:tcPr/>
                </a:tc>
                <a:extLst>
                  <a:ext uri="{0D108BD9-81ED-4DB2-BD59-A6C34878D82A}">
                    <a16:rowId xmlns:a16="http://schemas.microsoft.com/office/drawing/2014/main" val="3840583049"/>
                  </a:ext>
                </a:extLst>
              </a:tr>
              <a:tr h="426364">
                <a:tc>
                  <a:txBody>
                    <a:bodyPr/>
                    <a:lstStyle/>
                    <a:p>
                      <a:pPr marL="0" indent="0">
                        <a:buFont typeface="+mj-lt"/>
                        <a:buNone/>
                      </a:pPr>
                      <a:r>
                        <a:rPr kumimoji="1" lang="en-US" altLang="ja-JP" sz="1600" dirty="0">
                          <a:solidFill>
                            <a:schemeClr val="bg2">
                              <a:lumMod val="25000"/>
                            </a:schemeClr>
                          </a:solidFill>
                        </a:rPr>
                        <a:t>8</a:t>
                      </a:r>
                      <a:endParaRPr kumimoji="1" lang="ja-JP" altLang="en-US" sz="1600" dirty="0">
                        <a:solidFill>
                          <a:schemeClr val="bg2">
                            <a:lumMod val="25000"/>
                          </a:schemeClr>
                        </a:solidFill>
                      </a:endParaRPr>
                    </a:p>
                  </a:txBody>
                  <a:tcPr/>
                </a:tc>
                <a:tc>
                  <a:txBody>
                    <a:bodyPr/>
                    <a:lstStyle/>
                    <a:p>
                      <a:r>
                        <a:rPr kumimoji="1" lang="ja-JP" altLang="en-US" sz="1600" dirty="0">
                          <a:solidFill>
                            <a:schemeClr val="bg2">
                              <a:lumMod val="25000"/>
                            </a:schemeClr>
                          </a:solidFill>
                        </a:rPr>
                        <a:t>個人情報保護法</a:t>
                      </a:r>
                    </a:p>
                  </a:txBody>
                  <a:tcPr/>
                </a:tc>
                <a:tc>
                  <a:txBody>
                    <a:bodyPr/>
                    <a:lstStyle/>
                    <a:p>
                      <a:r>
                        <a:rPr kumimoji="1" lang="en-US" altLang="ja-JP" sz="1600" dirty="0">
                          <a:solidFill>
                            <a:schemeClr val="bg2">
                              <a:lumMod val="25000"/>
                            </a:schemeClr>
                          </a:solidFill>
                        </a:rPr>
                        <a:t>2026</a:t>
                      </a:r>
                      <a:r>
                        <a:rPr kumimoji="1" lang="ja-JP" altLang="en-US" sz="1600" dirty="0">
                          <a:solidFill>
                            <a:schemeClr val="bg2">
                              <a:lumMod val="25000"/>
                            </a:schemeClr>
                          </a:solidFill>
                        </a:rPr>
                        <a:t>年</a:t>
                      </a:r>
                      <a:r>
                        <a:rPr kumimoji="1" lang="en-US" altLang="ja-JP" sz="1600" dirty="0">
                          <a:solidFill>
                            <a:schemeClr val="bg2">
                              <a:lumMod val="25000"/>
                            </a:schemeClr>
                          </a:solidFill>
                        </a:rPr>
                        <a:t>1</a:t>
                      </a:r>
                      <a:r>
                        <a:rPr kumimoji="1" lang="ja-JP" altLang="en-US" sz="1600" dirty="0">
                          <a:solidFill>
                            <a:schemeClr val="bg2">
                              <a:lumMod val="25000"/>
                            </a:schemeClr>
                          </a:solidFill>
                        </a:rPr>
                        <a:t>月</a:t>
                      </a:r>
                      <a:r>
                        <a:rPr kumimoji="1" lang="en-US" altLang="ja-JP" sz="1600" dirty="0">
                          <a:solidFill>
                            <a:schemeClr val="bg2">
                              <a:lumMod val="25000"/>
                            </a:schemeClr>
                          </a:solidFill>
                        </a:rPr>
                        <a:t>1</a:t>
                      </a:r>
                      <a:r>
                        <a:rPr kumimoji="1" lang="ja-JP" altLang="en-US" sz="1600" dirty="0">
                          <a:solidFill>
                            <a:schemeClr val="bg2">
                              <a:lumMod val="25000"/>
                            </a:schemeClr>
                          </a:solidFill>
                        </a:rPr>
                        <a:t>日</a:t>
                      </a:r>
                    </a:p>
                  </a:txBody>
                  <a:tcPr/>
                </a:tc>
                <a:extLst>
                  <a:ext uri="{0D108BD9-81ED-4DB2-BD59-A6C34878D82A}">
                    <a16:rowId xmlns:a16="http://schemas.microsoft.com/office/drawing/2014/main" val="1894931311"/>
                  </a:ext>
                </a:extLst>
              </a:tr>
              <a:tr h="426364">
                <a:tc>
                  <a:txBody>
                    <a:bodyPr/>
                    <a:lstStyle/>
                    <a:p>
                      <a:pPr marL="0" indent="0">
                        <a:buFont typeface="+mj-lt"/>
                        <a:buNone/>
                      </a:pPr>
                      <a:r>
                        <a:rPr kumimoji="1" lang="en-US" altLang="ja-JP" sz="1600" dirty="0">
                          <a:solidFill>
                            <a:schemeClr val="bg2">
                              <a:lumMod val="25000"/>
                            </a:schemeClr>
                          </a:solidFill>
                        </a:rPr>
                        <a:t>9</a:t>
                      </a:r>
                      <a:endParaRPr kumimoji="1" lang="ja-JP" altLang="en-US" sz="1600" dirty="0">
                        <a:solidFill>
                          <a:schemeClr val="bg2">
                            <a:lumMod val="25000"/>
                          </a:schemeClr>
                        </a:solidFill>
                      </a:endParaRPr>
                    </a:p>
                  </a:txBody>
                  <a:tcPr/>
                </a:tc>
                <a:tc>
                  <a:txBody>
                    <a:bodyPr/>
                    <a:lstStyle/>
                    <a:p>
                      <a:r>
                        <a:rPr kumimoji="1" lang="ja-JP" altLang="en-US" sz="1600" dirty="0">
                          <a:solidFill>
                            <a:schemeClr val="bg2">
                              <a:lumMod val="25000"/>
                            </a:schemeClr>
                          </a:solidFill>
                        </a:rPr>
                        <a:t>企業登録手続きに関する政令</a:t>
                      </a:r>
                    </a:p>
                  </a:txBody>
                  <a:tcPr/>
                </a:tc>
                <a:tc>
                  <a:txBody>
                    <a:bodyPr/>
                    <a:lstStyle/>
                    <a:p>
                      <a:r>
                        <a:rPr kumimoji="1" lang="ja-JP" altLang="en-US" sz="1600" dirty="0">
                          <a:solidFill>
                            <a:schemeClr val="bg2">
                              <a:lumMod val="25000"/>
                            </a:schemeClr>
                          </a:solidFill>
                        </a:rPr>
                        <a:t>未定</a:t>
                      </a:r>
                    </a:p>
                  </a:txBody>
                  <a:tcPr/>
                </a:tc>
                <a:extLst>
                  <a:ext uri="{0D108BD9-81ED-4DB2-BD59-A6C34878D82A}">
                    <a16:rowId xmlns:a16="http://schemas.microsoft.com/office/drawing/2014/main" val="2178195785"/>
                  </a:ext>
                </a:extLst>
              </a:tr>
              <a:tr h="426364">
                <a:tc>
                  <a:txBody>
                    <a:bodyPr/>
                    <a:lstStyle/>
                    <a:p>
                      <a:pPr marL="0" indent="0">
                        <a:buFont typeface="+mj-lt"/>
                        <a:buNone/>
                      </a:pPr>
                      <a:r>
                        <a:rPr kumimoji="1" lang="en-US" altLang="ja-JP" sz="1600" dirty="0">
                          <a:solidFill>
                            <a:schemeClr val="bg2">
                              <a:lumMod val="25000"/>
                            </a:schemeClr>
                          </a:solidFill>
                        </a:rPr>
                        <a:t>10</a:t>
                      </a:r>
                      <a:endParaRPr kumimoji="1" lang="ja-JP" altLang="en-US" sz="1600" dirty="0">
                        <a:solidFill>
                          <a:schemeClr val="bg2">
                            <a:lumMod val="25000"/>
                          </a:schemeClr>
                        </a:solidFill>
                      </a:endParaRPr>
                    </a:p>
                  </a:txBody>
                  <a:tcPr/>
                </a:tc>
                <a:tc>
                  <a:txBody>
                    <a:bodyPr/>
                    <a:lstStyle/>
                    <a:p>
                      <a:r>
                        <a:rPr kumimoji="1" lang="ja-JP" altLang="en-US" sz="1600" dirty="0">
                          <a:solidFill>
                            <a:schemeClr val="bg2">
                              <a:lumMod val="25000"/>
                            </a:schemeClr>
                          </a:solidFill>
                        </a:rPr>
                        <a:t>労働組合法</a:t>
                      </a:r>
                    </a:p>
                  </a:txBody>
                  <a:tcPr/>
                </a:tc>
                <a:tc>
                  <a:txBody>
                    <a:bodyPr/>
                    <a:lstStyle/>
                    <a:p>
                      <a:r>
                        <a:rPr kumimoji="1" lang="en-US" altLang="ja-JP" sz="1600" dirty="0">
                          <a:solidFill>
                            <a:schemeClr val="bg2">
                              <a:lumMod val="25000"/>
                            </a:schemeClr>
                          </a:solidFill>
                        </a:rPr>
                        <a:t>2025</a:t>
                      </a:r>
                      <a:r>
                        <a:rPr kumimoji="1" lang="ja-JP" altLang="en-US" sz="1600" dirty="0">
                          <a:solidFill>
                            <a:schemeClr val="bg2">
                              <a:lumMod val="25000"/>
                            </a:schemeClr>
                          </a:solidFill>
                        </a:rPr>
                        <a:t>年</a:t>
                      </a:r>
                      <a:r>
                        <a:rPr kumimoji="1" lang="en-US" altLang="ja-JP" sz="1600" dirty="0">
                          <a:solidFill>
                            <a:schemeClr val="bg2">
                              <a:lumMod val="25000"/>
                            </a:schemeClr>
                          </a:solidFill>
                        </a:rPr>
                        <a:t>7</a:t>
                      </a:r>
                      <a:r>
                        <a:rPr kumimoji="1" lang="ja-JP" altLang="en-US" sz="1600" dirty="0">
                          <a:solidFill>
                            <a:schemeClr val="bg2">
                              <a:lumMod val="25000"/>
                            </a:schemeClr>
                          </a:solidFill>
                        </a:rPr>
                        <a:t>月</a:t>
                      </a:r>
                      <a:r>
                        <a:rPr kumimoji="1" lang="en-US" altLang="ja-JP" sz="1600" dirty="0">
                          <a:solidFill>
                            <a:schemeClr val="bg2">
                              <a:lumMod val="25000"/>
                            </a:schemeClr>
                          </a:solidFill>
                        </a:rPr>
                        <a:t>1</a:t>
                      </a:r>
                      <a:r>
                        <a:rPr kumimoji="1" lang="ja-JP" altLang="en-US" sz="1600" dirty="0">
                          <a:solidFill>
                            <a:schemeClr val="bg2">
                              <a:lumMod val="25000"/>
                            </a:schemeClr>
                          </a:solidFill>
                        </a:rPr>
                        <a:t>日</a:t>
                      </a:r>
                    </a:p>
                  </a:txBody>
                  <a:tcPr/>
                </a:tc>
                <a:extLst>
                  <a:ext uri="{0D108BD9-81ED-4DB2-BD59-A6C34878D82A}">
                    <a16:rowId xmlns:a16="http://schemas.microsoft.com/office/drawing/2014/main" val="882391108"/>
                  </a:ext>
                </a:extLst>
              </a:tr>
              <a:tr h="426364">
                <a:tc>
                  <a:txBody>
                    <a:bodyPr/>
                    <a:lstStyle/>
                    <a:p>
                      <a:pPr marL="0" indent="0">
                        <a:buFont typeface="+mj-lt"/>
                        <a:buNone/>
                      </a:pPr>
                      <a:r>
                        <a:rPr kumimoji="1" lang="en-US" altLang="ja-JP" sz="1600" dirty="0">
                          <a:solidFill>
                            <a:schemeClr val="bg2">
                              <a:lumMod val="25000"/>
                            </a:schemeClr>
                          </a:solidFill>
                        </a:rPr>
                        <a:t>11</a:t>
                      </a:r>
                      <a:endParaRPr kumimoji="1" lang="ja-JP" altLang="en-US" sz="1600" dirty="0">
                        <a:solidFill>
                          <a:schemeClr val="bg2">
                            <a:lumMod val="25000"/>
                          </a:schemeClr>
                        </a:solidFill>
                      </a:endParaRPr>
                    </a:p>
                  </a:txBody>
                  <a:tcPr/>
                </a:tc>
                <a:tc>
                  <a:txBody>
                    <a:bodyPr/>
                    <a:lstStyle/>
                    <a:p>
                      <a:r>
                        <a:rPr kumimoji="1" lang="ja-JP" altLang="en-US" sz="1600" dirty="0">
                          <a:solidFill>
                            <a:schemeClr val="bg2">
                              <a:lumMod val="25000"/>
                            </a:schemeClr>
                          </a:solidFill>
                        </a:rPr>
                        <a:t>民事執行法</a:t>
                      </a:r>
                    </a:p>
                  </a:txBody>
                  <a:tcPr/>
                </a:tc>
                <a:tc>
                  <a:txBody>
                    <a:bodyPr/>
                    <a:lstStyle/>
                    <a:p>
                      <a:r>
                        <a:rPr kumimoji="1" lang="ja-JP" altLang="en-US" sz="1600" dirty="0">
                          <a:solidFill>
                            <a:schemeClr val="bg2">
                              <a:lumMod val="25000"/>
                            </a:schemeClr>
                          </a:solidFill>
                        </a:rPr>
                        <a:t>未定</a:t>
                      </a:r>
                    </a:p>
                  </a:txBody>
                  <a:tcPr/>
                </a:tc>
                <a:extLst>
                  <a:ext uri="{0D108BD9-81ED-4DB2-BD59-A6C34878D82A}">
                    <a16:rowId xmlns:a16="http://schemas.microsoft.com/office/drawing/2014/main" val="2897905506"/>
                  </a:ext>
                </a:extLst>
              </a:tr>
            </a:tbl>
          </a:graphicData>
        </a:graphic>
      </p:graphicFrame>
    </p:spTree>
    <p:extLst>
      <p:ext uri="{BB962C8B-B14F-4D97-AF65-F5344CB8AC3E}">
        <p14:creationId xmlns:p14="http://schemas.microsoft.com/office/powerpoint/2010/main" val="3029456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4125046" y="601200"/>
            <a:ext cx="6938585" cy="792000"/>
          </a:xfrm>
        </p:spPr>
        <p:txBody>
          <a:bodyPr/>
          <a:lstStyle/>
          <a:p>
            <a:r>
              <a:rPr lang="ja-JP" altLang="en-US" dirty="0"/>
              <a:t>連絡先</a:t>
            </a:r>
          </a:p>
          <a:p>
            <a:endParaRPr kumimoji="1" lang="ja-JP" altLang="en-US" dirty="0"/>
          </a:p>
        </p:txBody>
      </p:sp>
      <p:sp>
        <p:nvSpPr>
          <p:cNvPr id="3" name="テキスト プレースホルダー 2"/>
          <p:cNvSpPr>
            <a:spLocks noGrp="1"/>
          </p:cNvSpPr>
          <p:nvPr>
            <p:ph type="body" sz="quarter" idx="11"/>
          </p:nvPr>
        </p:nvSpPr>
        <p:spPr>
          <a:xfrm>
            <a:off x="4125046" y="1116000"/>
            <a:ext cx="6938585" cy="3331948"/>
          </a:xfrm>
        </p:spPr>
        <p:txBody>
          <a:bodyPr/>
          <a:lstStyle/>
          <a:p>
            <a:pPr lvl="0">
              <a:buClr>
                <a:srgbClr val="1F3463"/>
              </a:buClr>
              <a:defRPr/>
            </a:pPr>
            <a:r>
              <a:rPr lang="ja-JP" altLang="en-US" b="1" spc="-100" dirty="0"/>
              <a:t>アンダーソ</a:t>
            </a:r>
            <a:r>
              <a:rPr lang="ja-JP" altLang="en-US" b="1" spc="-500" dirty="0"/>
              <a:t>ン</a:t>
            </a:r>
            <a:r>
              <a:rPr lang="ja-JP" altLang="en-US" b="1" spc="-400" dirty="0"/>
              <a:t>・</a:t>
            </a:r>
            <a:r>
              <a:rPr lang="ja-JP" altLang="en-US" b="1" spc="-100" dirty="0"/>
              <a:t>毛</a:t>
            </a:r>
            <a:r>
              <a:rPr lang="ja-JP" altLang="en-US" b="1" spc="-500" dirty="0"/>
              <a:t>利</a:t>
            </a:r>
            <a:r>
              <a:rPr lang="ja-JP" altLang="en-US" b="1" spc="-400" dirty="0"/>
              <a:t>・</a:t>
            </a:r>
            <a:r>
              <a:rPr lang="ja-JP" altLang="en-US" b="1" spc="-100" dirty="0"/>
              <a:t>友常 法律事務所 外国法共同事業</a:t>
            </a:r>
            <a:endParaRPr lang="en-US" altLang="ja-JP" spc="-100" dirty="0"/>
          </a:p>
          <a:p>
            <a:pPr lvl="0">
              <a:buClr>
                <a:srgbClr val="1F3463"/>
              </a:buClr>
            </a:pPr>
            <a:r>
              <a:rPr lang="en-US" altLang="ja-JP" sz="1600" spc="-100" dirty="0"/>
              <a:t>URL: 	</a:t>
            </a:r>
            <a:r>
              <a:rPr lang="en-US" altLang="ja-JP" sz="1600" dirty="0">
                <a:hlinkClick r:id="rId2"/>
              </a:rPr>
              <a:t>https://www.amt-law.com</a:t>
            </a:r>
            <a:endParaRPr lang="en-US" altLang="ja-JP" sz="1600" dirty="0"/>
          </a:p>
          <a:p>
            <a:pPr lvl="0">
              <a:buClr>
                <a:srgbClr val="1F3463"/>
              </a:buClr>
            </a:pPr>
            <a:endParaRPr lang="en-US" altLang="ja-JP" sz="1100" spc="-100" dirty="0"/>
          </a:p>
          <a:p>
            <a:pPr lvl="0">
              <a:buClr>
                <a:srgbClr val="1F3463"/>
              </a:buClr>
            </a:pPr>
            <a:endParaRPr lang="en-US" altLang="ja-JP" sz="1100" spc="-100" dirty="0"/>
          </a:p>
          <a:p>
            <a:pPr lvl="0">
              <a:buClr>
                <a:srgbClr val="1F3463"/>
              </a:buClr>
            </a:pPr>
            <a:r>
              <a:rPr lang="ja-JP" altLang="en-US" sz="1600" b="1" dirty="0"/>
              <a:t>東京オフィス</a:t>
            </a:r>
            <a:r>
              <a:rPr lang="ja-JP" altLang="en-US" sz="1600" dirty="0"/>
              <a:t>：</a:t>
            </a:r>
            <a:endParaRPr lang="en-US" altLang="ja-JP" sz="1600" dirty="0"/>
          </a:p>
          <a:p>
            <a:pPr lvl="0">
              <a:buClr>
                <a:srgbClr val="1F3463"/>
              </a:buClr>
              <a:defRPr/>
            </a:pPr>
            <a:r>
              <a:rPr lang="ja-JP" altLang="en-US" sz="1600" dirty="0"/>
              <a:t>〒</a:t>
            </a:r>
            <a:r>
              <a:rPr lang="en-US" altLang="ja-JP" sz="1600" dirty="0">
                <a:latin typeface="Meiryo UI" panose="020B0604030504040204" pitchFamily="50" charset="-128"/>
                <a:ea typeface="Meiryo UI" panose="020B0604030504040204" pitchFamily="50" charset="-128"/>
              </a:rPr>
              <a:t>100-8136</a:t>
            </a:r>
            <a:endParaRPr lang="en-US" altLang="ja-JP" sz="1600" dirty="0"/>
          </a:p>
          <a:p>
            <a:pPr lvl="0">
              <a:buClr>
                <a:srgbClr val="1F3463"/>
              </a:buClr>
              <a:defRPr/>
            </a:pPr>
            <a:r>
              <a:rPr lang="ja-JP" altLang="en-US" sz="1600" spc="-50" dirty="0">
                <a:latin typeface="Meiryo UI" panose="020B0604030504040204" pitchFamily="50" charset="-128"/>
                <a:ea typeface="Meiryo UI" panose="020B0604030504040204" pitchFamily="50" charset="-128"/>
              </a:rPr>
              <a:t>東京都千代田区大手町</a:t>
            </a:r>
            <a:r>
              <a:rPr lang="en-US" altLang="ja-JP" sz="1600" spc="-50" dirty="0">
                <a:latin typeface="Meiryo UI" panose="020B0604030504040204" pitchFamily="50" charset="-128"/>
                <a:ea typeface="Meiryo UI" panose="020B0604030504040204" pitchFamily="50" charset="-128"/>
              </a:rPr>
              <a:t>1-1-1</a:t>
            </a:r>
            <a:r>
              <a:rPr lang="ja-JP" altLang="en-US" sz="1600" spc="-50" dirty="0"/>
              <a:t> </a:t>
            </a:r>
            <a:r>
              <a:rPr lang="ja-JP" altLang="en-US" sz="1600" spc="-50" dirty="0">
                <a:latin typeface="Meiryo UI" panose="020B0604030504040204" pitchFamily="50" charset="-128"/>
                <a:ea typeface="Meiryo UI" panose="020B0604030504040204" pitchFamily="50" charset="-128"/>
              </a:rPr>
              <a:t>大手町パークビルディング</a:t>
            </a:r>
            <a:endParaRPr lang="en-US" altLang="ja-JP" sz="1600" spc="-50" dirty="0">
              <a:latin typeface="Meiryo UI" panose="020B0604030504040204" pitchFamily="50" charset="-128"/>
              <a:ea typeface="Meiryo UI" panose="020B0604030504040204" pitchFamily="50" charset="-128"/>
            </a:endParaRPr>
          </a:p>
          <a:p>
            <a:pPr lvl="0">
              <a:buClr>
                <a:srgbClr val="1F3463"/>
              </a:buClr>
              <a:defRPr/>
            </a:pPr>
            <a:endParaRPr lang="en-US" altLang="ja-JP" sz="1600" spc="-50" dirty="0">
              <a:latin typeface="Meiryo UI" panose="020B0604030504040204" pitchFamily="50" charset="-128"/>
              <a:ea typeface="Meiryo UI" panose="020B0604030504040204" pitchFamily="50" charset="-128"/>
            </a:endParaRPr>
          </a:p>
          <a:p>
            <a:pPr lvl="0">
              <a:spcBef>
                <a:spcPct val="0"/>
              </a:spcBef>
              <a:buClr>
                <a:srgbClr val="1F3463"/>
              </a:buClr>
              <a:tabLst>
                <a:tab pos="901700" algn="l"/>
              </a:tabLst>
              <a:defRPr/>
            </a:pPr>
            <a:r>
              <a:rPr lang="ja-JP" altLang="en-US" sz="1600" b="1" dirty="0"/>
              <a:t>ホーチミンオフィス</a:t>
            </a:r>
            <a:r>
              <a:rPr lang="ja-JP" altLang="en-US" sz="1600" dirty="0"/>
              <a:t>：　</a:t>
            </a:r>
            <a:endParaRPr lang="en-US" altLang="ja-JP" sz="1600" b="1" dirty="0"/>
          </a:p>
          <a:p>
            <a:pPr lvl="0">
              <a:spcBef>
                <a:spcPct val="0"/>
              </a:spcBef>
              <a:buClr>
                <a:srgbClr val="1F3463"/>
              </a:buClr>
              <a:tabLst>
                <a:tab pos="901700" algn="l"/>
              </a:tabLst>
              <a:defRPr/>
            </a:pPr>
            <a:r>
              <a:rPr lang="en-US" altLang="ja-JP" sz="1600" dirty="0"/>
              <a:t>Unit 2, 23</a:t>
            </a:r>
            <a:r>
              <a:rPr lang="en-US" altLang="ja-JP" sz="1600" baseline="30000" dirty="0"/>
              <a:t>rd</a:t>
            </a:r>
            <a:r>
              <a:rPr lang="en-US" altLang="ja-JP" sz="1600" dirty="0"/>
              <a:t> Floor, Saigon Centre Tower 2</a:t>
            </a:r>
          </a:p>
          <a:p>
            <a:pPr lvl="0">
              <a:spcBef>
                <a:spcPct val="0"/>
              </a:spcBef>
              <a:buClr>
                <a:srgbClr val="1F3463"/>
              </a:buClr>
              <a:tabLst>
                <a:tab pos="901700" algn="l"/>
              </a:tabLst>
              <a:defRPr/>
            </a:pPr>
            <a:r>
              <a:rPr lang="en-US" altLang="ja-JP" sz="1600" dirty="0"/>
              <a:t>67 Le </a:t>
            </a:r>
            <a:r>
              <a:rPr lang="en-US" altLang="ja-JP" sz="1600" dirty="0" err="1"/>
              <a:t>Loi</a:t>
            </a:r>
            <a:r>
              <a:rPr lang="en-US" altLang="ja-JP" sz="1600" dirty="0"/>
              <a:t> Street, Ben Nghe Ward, District 1</a:t>
            </a:r>
          </a:p>
          <a:p>
            <a:pPr lvl="0">
              <a:spcBef>
                <a:spcPct val="0"/>
              </a:spcBef>
              <a:buClr>
                <a:srgbClr val="1F3463"/>
              </a:buClr>
              <a:tabLst>
                <a:tab pos="901700" algn="l"/>
              </a:tabLst>
              <a:defRPr/>
            </a:pPr>
            <a:r>
              <a:rPr lang="en-US" altLang="ja-JP" sz="1600" dirty="0"/>
              <a:t>Ho Chi Minh City</a:t>
            </a:r>
          </a:p>
          <a:p>
            <a:pPr lvl="0">
              <a:spcBef>
                <a:spcPct val="0"/>
              </a:spcBef>
              <a:buClr>
                <a:srgbClr val="1F3463"/>
              </a:buClr>
              <a:tabLst>
                <a:tab pos="901700" algn="l"/>
              </a:tabLst>
              <a:defRPr/>
            </a:pPr>
            <a:endParaRPr lang="en-US" altLang="ja-JP" sz="1600" dirty="0"/>
          </a:p>
          <a:p>
            <a:pPr lvl="0">
              <a:spcBef>
                <a:spcPct val="0"/>
              </a:spcBef>
              <a:buClr>
                <a:srgbClr val="1F3463"/>
              </a:buClr>
              <a:tabLst>
                <a:tab pos="901700" algn="l"/>
              </a:tabLst>
              <a:defRPr/>
            </a:pPr>
            <a:r>
              <a:rPr lang="ja-JP" altLang="en-US" sz="1600" b="1" dirty="0"/>
              <a:t>ハノイオフィス</a:t>
            </a:r>
            <a:r>
              <a:rPr lang="ja-JP" altLang="en-US" sz="1600" dirty="0"/>
              <a:t>：　</a:t>
            </a:r>
            <a:endParaRPr lang="en-US" altLang="ja-JP" sz="1600" dirty="0"/>
          </a:p>
          <a:p>
            <a:pPr>
              <a:spcBef>
                <a:spcPct val="0"/>
              </a:spcBef>
              <a:tabLst>
                <a:tab pos="901700" algn="l"/>
              </a:tabLst>
              <a:defRPr/>
            </a:pPr>
            <a:r>
              <a:rPr lang="en-US" altLang="ja-JP" sz="1600" dirty="0"/>
              <a:t>30th Floor East Tower, Lotte Center Hanoi</a:t>
            </a:r>
          </a:p>
          <a:p>
            <a:pPr>
              <a:spcBef>
                <a:spcPct val="0"/>
              </a:spcBef>
              <a:tabLst>
                <a:tab pos="901700" algn="l"/>
              </a:tabLst>
              <a:defRPr/>
            </a:pPr>
            <a:r>
              <a:rPr lang="en-US" altLang="ja-JP" sz="1600" dirty="0"/>
              <a:t>54 Lieu Giai</a:t>
            </a:r>
            <a:r>
              <a:rPr lang="ja-JP" altLang="en-US" sz="1600" dirty="0"/>
              <a:t> </a:t>
            </a:r>
            <a:r>
              <a:rPr lang="en-US" altLang="ja-JP" sz="1600" dirty="0"/>
              <a:t>Street, Cong Vi Ward, Ba Dinh District</a:t>
            </a:r>
          </a:p>
          <a:p>
            <a:pPr>
              <a:spcBef>
                <a:spcPct val="0"/>
              </a:spcBef>
              <a:tabLst>
                <a:tab pos="901700" algn="l"/>
              </a:tabLst>
              <a:defRPr/>
            </a:pPr>
            <a:r>
              <a:rPr lang="en-US" altLang="ja-JP" sz="1600" dirty="0"/>
              <a:t>Hanoi</a:t>
            </a:r>
          </a:p>
          <a:p>
            <a:pPr lvl="0">
              <a:spcBef>
                <a:spcPct val="0"/>
              </a:spcBef>
              <a:buClr>
                <a:srgbClr val="1F3463"/>
              </a:buClr>
              <a:tabLst>
                <a:tab pos="901700" algn="l"/>
              </a:tabLst>
              <a:defRPr/>
            </a:pPr>
            <a:endParaRPr lang="en-US" altLang="ja-JP" sz="1600" dirty="0"/>
          </a:p>
          <a:p>
            <a:pPr lvl="0">
              <a:spcBef>
                <a:spcPct val="0"/>
              </a:spcBef>
              <a:buClr>
                <a:srgbClr val="1F3463"/>
              </a:buClr>
              <a:tabLst>
                <a:tab pos="901700" algn="l"/>
              </a:tabLst>
              <a:defRPr/>
            </a:pPr>
            <a:r>
              <a:rPr lang="en-US" altLang="ja-JP" sz="1600" dirty="0"/>
              <a:t>   </a:t>
            </a:r>
            <a:r>
              <a:rPr lang="ja-JP" altLang="en-US" sz="1600" dirty="0"/>
              <a:t>弁護士　</a:t>
            </a:r>
            <a:r>
              <a:rPr lang="en-US" altLang="ja-JP" sz="1600" dirty="0"/>
              <a:t> </a:t>
            </a:r>
            <a:r>
              <a:rPr lang="ja-JP" altLang="en-US" sz="1600" b="1" dirty="0"/>
              <a:t>福田　一翔</a:t>
            </a:r>
            <a:endParaRPr lang="en-US" altLang="ja-JP" sz="1600" b="1" dirty="0"/>
          </a:p>
          <a:p>
            <a:pPr lvl="0">
              <a:spcBef>
                <a:spcPct val="0"/>
              </a:spcBef>
              <a:buClr>
                <a:srgbClr val="1F3463"/>
              </a:buClr>
              <a:tabLst>
                <a:tab pos="901700" algn="l"/>
              </a:tabLst>
              <a:defRPr/>
            </a:pPr>
            <a:r>
              <a:rPr lang="en-US" altLang="ja-JP" sz="1600" dirty="0"/>
              <a:t>   TEL</a:t>
            </a:r>
            <a:r>
              <a:rPr lang="ja-JP" altLang="en-US" sz="1600" dirty="0"/>
              <a:t>：</a:t>
            </a:r>
            <a:r>
              <a:rPr lang="en-US" altLang="ja-JP" sz="1600" dirty="0"/>
              <a:t>	   +84-28-3822-0724 | +81-3-6775-1252</a:t>
            </a:r>
          </a:p>
          <a:p>
            <a:pPr lvl="0">
              <a:spcBef>
                <a:spcPct val="0"/>
              </a:spcBef>
              <a:buClr>
                <a:srgbClr val="1F3463"/>
              </a:buClr>
              <a:tabLst>
                <a:tab pos="901700" algn="l"/>
              </a:tabLst>
              <a:defRPr/>
            </a:pPr>
            <a:r>
              <a:rPr lang="en-US" altLang="ja-JP" sz="1600" dirty="0"/>
              <a:t>   Email:	   </a:t>
            </a:r>
            <a:r>
              <a:rPr lang="en-US" altLang="ja-JP" sz="1600" u="sng" dirty="0">
                <a:hlinkClick r:id="rId3"/>
              </a:rPr>
              <a:t>kazuhiro.fukuda@amt-law.com</a:t>
            </a:r>
            <a:endParaRPr lang="en-US" altLang="ja-JP" sz="1600" u="sng" dirty="0"/>
          </a:p>
          <a:p>
            <a:pPr lvl="0">
              <a:spcBef>
                <a:spcPct val="0"/>
              </a:spcBef>
              <a:buClr>
                <a:srgbClr val="1F3463"/>
              </a:buClr>
              <a:tabLst>
                <a:tab pos="901700" algn="l"/>
              </a:tabLst>
              <a:defRPr/>
            </a:pPr>
            <a:endParaRPr lang="ja-JP" altLang="en-US" sz="1600" u="sng" dirty="0"/>
          </a:p>
          <a:p>
            <a:endParaRPr lang="ja-JP" altLang="en-US" dirty="0"/>
          </a:p>
        </p:txBody>
      </p:sp>
    </p:spTree>
    <p:extLst>
      <p:ext uri="{BB962C8B-B14F-4D97-AF65-F5344CB8AC3E}">
        <p14:creationId xmlns:p14="http://schemas.microsoft.com/office/powerpoint/2010/main" val="1425020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493491" y="3360187"/>
            <a:ext cx="926325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ctrTitle"/>
          </p:nvPr>
        </p:nvSpPr>
        <p:spPr>
          <a:xfrm>
            <a:off x="424933" y="2712187"/>
            <a:ext cx="11400369" cy="648000"/>
          </a:xfrm>
        </p:spPr>
        <p:txBody>
          <a:bodyPr/>
          <a:lstStyle/>
          <a:p>
            <a:r>
              <a:rPr lang="en-US" altLang="ja-JP" sz="3600" dirty="0"/>
              <a:t>I. </a:t>
            </a:r>
            <a:r>
              <a:rPr lang="ja-JP" altLang="en-US" sz="3600" dirty="0"/>
              <a:t>　</a:t>
            </a:r>
            <a:r>
              <a:rPr lang="en-US" altLang="ja-JP" sz="3600" dirty="0"/>
              <a:t>AMT</a:t>
            </a:r>
            <a:r>
              <a:rPr lang="ja-JP" altLang="en-US" sz="3600" dirty="0"/>
              <a:t>のご紹介</a:t>
            </a:r>
            <a:endParaRPr kumimoji="1" lang="ja-JP" altLang="en-US" dirty="0"/>
          </a:p>
        </p:txBody>
      </p:sp>
      <p:sp>
        <p:nvSpPr>
          <p:cNvPr id="4" name="スライド番号プレースホルダー 3"/>
          <p:cNvSpPr>
            <a:spLocks noGrp="1"/>
          </p:cNvSpPr>
          <p:nvPr>
            <p:ph type="sldNum" sz="quarter" idx="4"/>
          </p:nvPr>
        </p:nvSpPr>
        <p:spPr/>
        <p:txBody>
          <a:bodyPr/>
          <a:lstStyle/>
          <a:p>
            <a:fld id="{BB91BFDD-C400-4527-A122-182C6B5EB05D}" type="slidenum">
              <a:rPr lang="ja-JP" altLang="en-US">
                <a:solidFill>
                  <a:srgbClr val="606060"/>
                </a:solidFill>
              </a:rPr>
              <a:pPr/>
              <a:t>1</a:t>
            </a:fld>
            <a:endParaRPr lang="ja-JP" altLang="en-US" dirty="0">
              <a:solidFill>
                <a:srgbClr val="606060"/>
              </a:solidFill>
            </a:endParaRPr>
          </a:p>
        </p:txBody>
      </p:sp>
    </p:spTree>
    <p:extLst>
      <p:ext uri="{BB962C8B-B14F-4D97-AF65-F5344CB8AC3E}">
        <p14:creationId xmlns:p14="http://schemas.microsoft.com/office/powerpoint/2010/main" val="77089525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講師紹介</a:t>
            </a:r>
            <a:endParaRPr kumimoji="1" lang="ja-JP" altLang="en-US" dirty="0"/>
          </a:p>
        </p:txBody>
      </p:sp>
      <p:sp>
        <p:nvSpPr>
          <p:cNvPr id="4" name="スライド番号プレースホルダー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91BFDD-C400-4527-A122-182C6B5EB05D}" type="slidenum">
              <a:rPr kumimoji="1" lang="ja-JP" altLang="en-US" sz="1400" b="1" i="0" u="none" strike="noStrike" kern="1200" cap="none" spc="0" normalizeH="0" baseline="0" noProof="0" smtClean="0">
                <a:ln>
                  <a:noFill/>
                </a:ln>
                <a:solidFill>
                  <a:srgbClr val="000000"/>
                </a:solidFill>
                <a:effectLst/>
                <a:uLnTx/>
                <a:uFillTx/>
                <a:latin typeface="メイリオ" panose="020B0604030504040204" pitchFamily="50" charset="-128"/>
                <a:ea typeface="Meiryo UI" panose="020B0604030504040204" pitchFamily="50" charset="-128"/>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Meiryo UI" panose="020B0604030504040204" pitchFamily="50" charset="-128"/>
            </a:endParaRPr>
          </a:p>
        </p:txBody>
      </p:sp>
      <p:sp>
        <p:nvSpPr>
          <p:cNvPr id="6" name="テキスト プレースホルダー 4">
            <a:extLst>
              <a:ext uri="{FF2B5EF4-FFF2-40B4-BE49-F238E27FC236}">
                <a16:creationId xmlns:a16="http://schemas.microsoft.com/office/drawing/2014/main" id="{202EAC6F-8F65-F351-B48B-029B84A3E640}"/>
              </a:ext>
            </a:extLst>
          </p:cNvPr>
          <p:cNvSpPr txBox="1">
            <a:spLocks/>
          </p:cNvSpPr>
          <p:nvPr/>
        </p:nvSpPr>
        <p:spPr bwMode="auto">
          <a:xfrm>
            <a:off x="6094523" y="1301586"/>
            <a:ext cx="5872985" cy="500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lnSpc>
                <a:spcPct val="90000"/>
              </a:lnSpc>
              <a:spcBef>
                <a:spcPts val="24"/>
              </a:spcBef>
              <a:spcAft>
                <a:spcPct val="0"/>
              </a:spcAft>
              <a:buClr>
                <a:srgbClr val="14375B"/>
              </a:buClr>
              <a:buFontTx/>
              <a:buNone/>
              <a:tabLst>
                <a:tab pos="630000" algn="l"/>
                <a:tab pos="1260000" algn="l"/>
              </a:tabLst>
              <a:defRPr kumimoji="1" sz="1600" baseline="0">
                <a:solidFill>
                  <a:srgbClr val="606060"/>
                </a:solidFill>
                <a:latin typeface="メイリオ" panose="020B0604030504040204" pitchFamily="50" charset="-128"/>
                <a:ea typeface="メイリオ" panose="020B0604030504040204" pitchFamily="50" charset="-128"/>
                <a:cs typeface="+mn-cs"/>
              </a:defRPr>
            </a:lvl1pPr>
            <a:lvl2pPr marL="284400" indent="-285750" algn="l" rtl="0" eaLnBrk="1" fontAlgn="base" hangingPunct="1">
              <a:spcBef>
                <a:spcPts val="0"/>
              </a:spcBef>
              <a:spcAft>
                <a:spcPct val="0"/>
              </a:spcAft>
              <a:buClr>
                <a:srgbClr val="14375B"/>
              </a:buClr>
              <a:buFont typeface="Wingdings" panose="05000000000000000000" pitchFamily="2" charset="2"/>
              <a:buChar char="l"/>
              <a:tabLst>
                <a:tab pos="630000" algn="l"/>
                <a:tab pos="1260000" algn="l"/>
              </a:tabLst>
              <a:defRPr kumimoji="1" sz="1600">
                <a:solidFill>
                  <a:srgbClr val="606060"/>
                </a:solidFill>
                <a:latin typeface="メイリオ" panose="020B0604030504040204" pitchFamily="50" charset="-128"/>
                <a:ea typeface="メイリオ" panose="020B0604030504040204" pitchFamily="50" charset="-128"/>
                <a:cs typeface="メイリオ" pitchFamily="50" charset="-128"/>
              </a:defRPr>
            </a:lvl2pPr>
            <a:lvl3pPr marL="723900" indent="0" algn="l" rtl="0" eaLnBrk="1" fontAlgn="base" hangingPunct="1">
              <a:spcBef>
                <a:spcPct val="20000"/>
              </a:spcBef>
              <a:spcAft>
                <a:spcPct val="0"/>
              </a:spcAft>
              <a:buClr>
                <a:srgbClr val="14375B"/>
              </a:buClr>
              <a:buFontTx/>
              <a:buNone/>
              <a:tabLst>
                <a:tab pos="630000" algn="l"/>
                <a:tab pos="1260000" algn="l"/>
              </a:tabLst>
              <a:defRPr kumimoji="1" sz="1600">
                <a:solidFill>
                  <a:srgbClr val="606060"/>
                </a:solidFill>
                <a:latin typeface="メイリオ" panose="020B0604030504040204" pitchFamily="50" charset="-128"/>
                <a:ea typeface="メイリオ" panose="020B0604030504040204" pitchFamily="50" charset="-128"/>
                <a:cs typeface="メイリオ" pitchFamily="50" charset="-128"/>
              </a:defRPr>
            </a:lvl3pPr>
            <a:lvl4pPr marL="1257300" indent="0" algn="l" rtl="0" eaLnBrk="1" fontAlgn="base" hangingPunct="1">
              <a:spcBef>
                <a:spcPct val="20000"/>
              </a:spcBef>
              <a:spcAft>
                <a:spcPct val="0"/>
              </a:spcAft>
              <a:buClr>
                <a:srgbClr val="14375B"/>
              </a:buClr>
              <a:buFontTx/>
              <a:buNone/>
              <a:tabLst>
                <a:tab pos="630000" algn="l"/>
                <a:tab pos="1260000" algn="l"/>
              </a:tabLst>
              <a:defRPr kumimoji="1" sz="1600">
                <a:solidFill>
                  <a:srgbClr val="606060"/>
                </a:solidFill>
                <a:latin typeface="メイリオ" panose="020B0604030504040204" pitchFamily="50" charset="-128"/>
                <a:ea typeface="メイリオ" panose="020B0604030504040204" pitchFamily="50" charset="-128"/>
                <a:cs typeface="メイリオ" pitchFamily="50" charset="-128"/>
              </a:defRPr>
            </a:lvl4pPr>
            <a:lvl5pPr marL="1701800" indent="0" algn="l" rtl="0" eaLnBrk="1" fontAlgn="base" hangingPunct="1">
              <a:spcBef>
                <a:spcPct val="20000"/>
              </a:spcBef>
              <a:spcAft>
                <a:spcPct val="0"/>
              </a:spcAft>
              <a:buClr>
                <a:srgbClr val="14375B"/>
              </a:buClr>
              <a:buFontTx/>
              <a:buNone/>
              <a:tabLst>
                <a:tab pos="630000" algn="l"/>
                <a:tab pos="1260000" algn="l"/>
              </a:tabLst>
              <a:defRPr kumimoji="1" sz="1600">
                <a:solidFill>
                  <a:srgbClr val="606060"/>
                </a:solidFill>
                <a:latin typeface="メイリオ" panose="020B0604030504040204" pitchFamily="50" charset="-128"/>
                <a:ea typeface="メイリオ" panose="020B0604030504040204" pitchFamily="50" charset="-128"/>
                <a:cs typeface="メイリオ" pitchFamily="50" charset="-128"/>
              </a:defRPr>
            </a:lvl5pPr>
            <a:lvl6pPr marL="27432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6pPr>
            <a:lvl7pPr marL="32004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7pPr>
            <a:lvl8pPr marL="36576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8pPr>
            <a:lvl9pPr marL="41148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9pPr>
          </a:lstStyle>
          <a:p>
            <a:pPr>
              <a:defRPr/>
            </a:pPr>
            <a:r>
              <a:rPr lang="ja-JP" altLang="en-US" b="1" kern="0" dirty="0">
                <a:solidFill>
                  <a:schemeClr val="tx1"/>
                </a:solidFill>
              </a:rPr>
              <a:t>経歴</a:t>
            </a:r>
          </a:p>
          <a:p>
            <a:pPr defTabSz="719138">
              <a:spcBef>
                <a:spcPts val="384"/>
              </a:spcBef>
              <a:tabLst>
                <a:tab pos="990600" algn="l"/>
              </a:tabLst>
            </a:pPr>
            <a:r>
              <a:rPr lang="en-US" altLang="ja-JP" sz="1400" kern="0" dirty="0">
                <a:solidFill>
                  <a:schemeClr val="tx1"/>
                </a:solidFill>
              </a:rPr>
              <a:t>2004</a:t>
            </a:r>
            <a:r>
              <a:rPr lang="ja-JP" altLang="en-US" sz="1400" kern="0" dirty="0">
                <a:solidFill>
                  <a:schemeClr val="tx1"/>
                </a:solidFill>
              </a:rPr>
              <a:t>年</a:t>
            </a:r>
            <a:r>
              <a:rPr lang="en-US" altLang="ja-JP" sz="1400" kern="0" dirty="0">
                <a:solidFill>
                  <a:schemeClr val="tx1"/>
                </a:solidFill>
              </a:rPr>
              <a:t>3</a:t>
            </a:r>
            <a:r>
              <a:rPr lang="ja-JP" altLang="en-US" sz="1400" kern="0" dirty="0">
                <a:solidFill>
                  <a:schemeClr val="tx1"/>
                </a:solidFill>
              </a:rPr>
              <a:t>月　渋谷教育学園幕張高等学校卒業</a:t>
            </a:r>
          </a:p>
          <a:p>
            <a:pPr defTabSz="719138">
              <a:spcBef>
                <a:spcPts val="384"/>
              </a:spcBef>
              <a:tabLst>
                <a:tab pos="990600" algn="l"/>
              </a:tabLst>
            </a:pPr>
            <a:r>
              <a:rPr lang="en-US" altLang="ja-JP" sz="1400" kern="0" dirty="0">
                <a:solidFill>
                  <a:schemeClr val="tx1"/>
                </a:solidFill>
              </a:rPr>
              <a:t>2008</a:t>
            </a:r>
            <a:r>
              <a:rPr lang="ja-JP" altLang="en-US" sz="1400" kern="0" dirty="0">
                <a:solidFill>
                  <a:schemeClr val="tx1"/>
                </a:solidFill>
              </a:rPr>
              <a:t>年</a:t>
            </a:r>
            <a:r>
              <a:rPr lang="en-US" altLang="ja-JP" sz="1400" kern="0" dirty="0">
                <a:solidFill>
                  <a:schemeClr val="tx1"/>
                </a:solidFill>
              </a:rPr>
              <a:t>3</a:t>
            </a:r>
            <a:r>
              <a:rPr lang="ja-JP" altLang="en-US" sz="1400" kern="0" dirty="0">
                <a:solidFill>
                  <a:schemeClr val="tx1"/>
                </a:solidFill>
              </a:rPr>
              <a:t>月　慶應義塾大学法学部卒業 </a:t>
            </a:r>
          </a:p>
          <a:p>
            <a:pPr defTabSz="719138">
              <a:spcBef>
                <a:spcPts val="384"/>
              </a:spcBef>
              <a:tabLst>
                <a:tab pos="990600" algn="l"/>
              </a:tabLst>
            </a:pPr>
            <a:r>
              <a:rPr lang="en-US" altLang="ja-JP" sz="1400" kern="0" dirty="0">
                <a:solidFill>
                  <a:schemeClr val="tx1"/>
                </a:solidFill>
              </a:rPr>
              <a:t>2010</a:t>
            </a:r>
            <a:r>
              <a:rPr lang="ja-JP" altLang="en-US" sz="1400" kern="0" dirty="0">
                <a:solidFill>
                  <a:schemeClr val="tx1"/>
                </a:solidFill>
              </a:rPr>
              <a:t>年</a:t>
            </a:r>
            <a:r>
              <a:rPr lang="en-US" altLang="ja-JP" sz="1400" kern="0" dirty="0">
                <a:solidFill>
                  <a:schemeClr val="tx1"/>
                </a:solidFill>
              </a:rPr>
              <a:t>3</a:t>
            </a:r>
            <a:r>
              <a:rPr lang="ja-JP" altLang="en-US" sz="1400" kern="0" dirty="0">
                <a:solidFill>
                  <a:schemeClr val="tx1"/>
                </a:solidFill>
              </a:rPr>
              <a:t>月　慶應義塾大学法科大学院卒業</a:t>
            </a:r>
            <a:endParaRPr lang="en-US" altLang="ja-JP" sz="1400" kern="0" dirty="0">
              <a:solidFill>
                <a:schemeClr val="tx1"/>
              </a:solidFill>
            </a:endParaRPr>
          </a:p>
          <a:p>
            <a:pPr defTabSz="719138">
              <a:spcBef>
                <a:spcPts val="384"/>
              </a:spcBef>
              <a:tabLst>
                <a:tab pos="990600" algn="l"/>
                <a:tab pos="1095375" algn="l"/>
              </a:tabLst>
            </a:pPr>
            <a:r>
              <a:rPr lang="en-US" altLang="ja-JP" sz="1400" kern="0" dirty="0">
                <a:solidFill>
                  <a:schemeClr val="tx1"/>
                </a:solidFill>
              </a:rPr>
              <a:t>2011</a:t>
            </a:r>
            <a:r>
              <a:rPr lang="ja-JP" altLang="en-US" sz="1400" kern="0" dirty="0">
                <a:solidFill>
                  <a:schemeClr val="tx1"/>
                </a:solidFill>
              </a:rPr>
              <a:t>年</a:t>
            </a:r>
            <a:r>
              <a:rPr lang="en-US" altLang="ja-JP" sz="1400" kern="0" dirty="0">
                <a:solidFill>
                  <a:schemeClr val="tx1"/>
                </a:solidFill>
              </a:rPr>
              <a:t>12</a:t>
            </a:r>
            <a:r>
              <a:rPr lang="ja-JP" altLang="en-US" sz="1400" kern="0" dirty="0">
                <a:solidFill>
                  <a:schemeClr val="tx1"/>
                </a:solidFill>
              </a:rPr>
              <a:t>月</a:t>
            </a:r>
            <a:r>
              <a:rPr lang="en-US" altLang="ja-JP" sz="1400" kern="0" dirty="0">
                <a:solidFill>
                  <a:schemeClr val="tx1"/>
                </a:solidFill>
              </a:rPr>
              <a:t>	</a:t>
            </a:r>
            <a:r>
              <a:rPr lang="ja-JP" altLang="en-US" sz="1400" kern="0" dirty="0">
                <a:solidFill>
                  <a:schemeClr val="tx1"/>
                </a:solidFill>
              </a:rPr>
              <a:t>最高裁判所司法研修所修了（</a:t>
            </a:r>
            <a:r>
              <a:rPr lang="en-US" altLang="ja-JP" sz="1400" kern="0" dirty="0">
                <a:solidFill>
                  <a:schemeClr val="tx1"/>
                </a:solidFill>
              </a:rPr>
              <a:t>64</a:t>
            </a:r>
            <a:r>
              <a:rPr lang="ja-JP" altLang="en-US" sz="1400" kern="0" dirty="0">
                <a:solidFill>
                  <a:schemeClr val="tx1"/>
                </a:solidFill>
              </a:rPr>
              <a:t>期）</a:t>
            </a:r>
          </a:p>
          <a:p>
            <a:pPr defTabSz="719138">
              <a:spcBef>
                <a:spcPts val="384"/>
              </a:spcBef>
              <a:tabLst>
                <a:tab pos="990600" algn="l"/>
              </a:tabLst>
            </a:pPr>
            <a:r>
              <a:rPr lang="ja-JP" altLang="en-US" sz="1400" kern="0" dirty="0">
                <a:solidFill>
                  <a:schemeClr val="tx1"/>
                </a:solidFill>
              </a:rPr>
              <a:t>	  アンダーソン・毛利・友常法律事務所入所 </a:t>
            </a:r>
          </a:p>
          <a:p>
            <a:pPr defTabSz="719138">
              <a:spcBef>
                <a:spcPts val="384"/>
              </a:spcBef>
              <a:tabLst>
                <a:tab pos="990600" algn="l"/>
              </a:tabLst>
            </a:pPr>
            <a:r>
              <a:rPr lang="en-US" altLang="ja-JP" sz="1400" kern="0" dirty="0">
                <a:solidFill>
                  <a:schemeClr val="tx1"/>
                </a:solidFill>
              </a:rPr>
              <a:t>2016-17</a:t>
            </a:r>
            <a:r>
              <a:rPr lang="ja-JP" altLang="en-US" sz="1400" kern="0" dirty="0">
                <a:solidFill>
                  <a:schemeClr val="tx1"/>
                </a:solidFill>
              </a:rPr>
              <a:t>年	  米国ニューヨークの総合商社勤務</a:t>
            </a:r>
            <a:endParaRPr lang="en-US" altLang="ja-JP" sz="1400" kern="0" dirty="0">
              <a:solidFill>
                <a:schemeClr val="tx1"/>
              </a:solidFill>
            </a:endParaRPr>
          </a:p>
          <a:p>
            <a:pPr defTabSz="719138">
              <a:spcBef>
                <a:spcPts val="384"/>
              </a:spcBef>
              <a:tabLst>
                <a:tab pos="990600" algn="l"/>
                <a:tab pos="1095375" algn="l"/>
              </a:tabLst>
            </a:pPr>
            <a:r>
              <a:rPr lang="en-US" altLang="ja-JP" sz="1400" kern="0" dirty="0">
                <a:solidFill>
                  <a:schemeClr val="tx1"/>
                </a:solidFill>
              </a:rPr>
              <a:t>2018</a:t>
            </a:r>
            <a:r>
              <a:rPr lang="ja-JP" altLang="en-US" sz="1400" kern="0" dirty="0">
                <a:solidFill>
                  <a:schemeClr val="tx1"/>
                </a:solidFill>
              </a:rPr>
              <a:t>年</a:t>
            </a:r>
            <a:r>
              <a:rPr lang="en-US" altLang="ja-JP" sz="1400" kern="0" dirty="0">
                <a:solidFill>
                  <a:schemeClr val="tx1"/>
                </a:solidFill>
              </a:rPr>
              <a:t>11</a:t>
            </a:r>
            <a:r>
              <a:rPr lang="ja-JP" altLang="en-US" sz="1400" kern="0" dirty="0">
                <a:solidFill>
                  <a:schemeClr val="tx1"/>
                </a:solidFill>
              </a:rPr>
              <a:t>月</a:t>
            </a:r>
            <a:r>
              <a:rPr lang="en-US" altLang="ja-JP" sz="1400" kern="0" dirty="0">
                <a:solidFill>
                  <a:schemeClr val="tx1"/>
                </a:solidFill>
              </a:rPr>
              <a:t>	University College London</a:t>
            </a:r>
            <a:r>
              <a:rPr lang="ja-JP" altLang="en-US" sz="1400" kern="0" dirty="0">
                <a:solidFill>
                  <a:schemeClr val="tx1"/>
                </a:solidFill>
              </a:rPr>
              <a:t>卒業</a:t>
            </a:r>
            <a:r>
              <a:rPr lang="en-US" altLang="ja-JP" sz="1400" kern="0" dirty="0">
                <a:solidFill>
                  <a:schemeClr val="tx1"/>
                </a:solidFill>
              </a:rPr>
              <a:t> (LL.M.)</a:t>
            </a:r>
          </a:p>
          <a:p>
            <a:pPr defTabSz="719138">
              <a:spcBef>
                <a:spcPts val="384"/>
              </a:spcBef>
              <a:tabLst>
                <a:tab pos="990600" algn="l"/>
                <a:tab pos="1076325" algn="l"/>
              </a:tabLst>
            </a:pPr>
            <a:r>
              <a:rPr lang="en-US" altLang="ja-JP" sz="1400" kern="0" dirty="0">
                <a:solidFill>
                  <a:schemeClr val="tx1"/>
                </a:solidFill>
              </a:rPr>
              <a:t>2018</a:t>
            </a:r>
            <a:r>
              <a:rPr lang="ja-JP" altLang="en-US" sz="1400" kern="0" dirty="0">
                <a:solidFill>
                  <a:schemeClr val="tx1"/>
                </a:solidFill>
              </a:rPr>
              <a:t>年～	</a:t>
            </a:r>
            <a:r>
              <a:rPr lang="en-US" altLang="ja-JP" sz="1400" kern="0" dirty="0">
                <a:solidFill>
                  <a:schemeClr val="tx1"/>
                </a:solidFill>
              </a:rPr>
              <a:t>	</a:t>
            </a:r>
            <a:r>
              <a:rPr lang="ja-JP" altLang="en-US" sz="1400" kern="0" dirty="0">
                <a:solidFill>
                  <a:schemeClr val="tx1"/>
                </a:solidFill>
              </a:rPr>
              <a:t>ベトナム駐在開始</a:t>
            </a:r>
          </a:p>
          <a:p>
            <a:pPr defTabSz="719138">
              <a:spcBef>
                <a:spcPts val="384"/>
              </a:spcBef>
              <a:tabLst>
                <a:tab pos="990600" algn="l"/>
                <a:tab pos="1089025" algn="l"/>
              </a:tabLst>
            </a:pPr>
            <a:r>
              <a:rPr lang="en-US" altLang="ja-JP" sz="1400" kern="0" dirty="0">
                <a:solidFill>
                  <a:schemeClr val="tx1"/>
                </a:solidFill>
              </a:rPr>
              <a:t>2022</a:t>
            </a:r>
            <a:r>
              <a:rPr lang="ja-JP" altLang="en-US" sz="1400" kern="0" dirty="0">
                <a:solidFill>
                  <a:schemeClr val="tx1"/>
                </a:solidFill>
              </a:rPr>
              <a:t>年</a:t>
            </a:r>
            <a:r>
              <a:rPr lang="en-US" altLang="ja-JP" sz="1400" kern="0" dirty="0">
                <a:solidFill>
                  <a:schemeClr val="tx1"/>
                </a:solidFill>
              </a:rPr>
              <a:t>1</a:t>
            </a:r>
            <a:r>
              <a:rPr lang="ja-JP" altLang="en-US" sz="1400" kern="0" dirty="0">
                <a:solidFill>
                  <a:schemeClr val="tx1"/>
                </a:solidFill>
              </a:rPr>
              <a:t>月</a:t>
            </a:r>
            <a:r>
              <a:rPr lang="en-US" altLang="ja-JP" sz="1400" kern="0" dirty="0">
                <a:solidFill>
                  <a:schemeClr val="tx1"/>
                </a:solidFill>
              </a:rPr>
              <a:t>		</a:t>
            </a:r>
            <a:r>
              <a:rPr lang="ja-JP" altLang="en-US" sz="1400" kern="0" dirty="0">
                <a:solidFill>
                  <a:schemeClr val="tx1"/>
                </a:solidFill>
              </a:rPr>
              <a:t>アンダーソン・毛利・友常法律事務所パートナー就任 </a:t>
            </a:r>
            <a:endParaRPr lang="en-US" altLang="ja-JP" sz="1400" kern="0" dirty="0">
              <a:solidFill>
                <a:schemeClr val="tx1"/>
              </a:solidFill>
            </a:endParaRPr>
          </a:p>
          <a:p>
            <a:pPr defTabSz="719138">
              <a:spcBef>
                <a:spcPts val="384"/>
              </a:spcBef>
              <a:tabLst>
                <a:tab pos="990600" algn="l"/>
                <a:tab pos="1089025" algn="l"/>
              </a:tabLst>
            </a:pPr>
            <a:r>
              <a:rPr lang="en-US" altLang="ja-JP" sz="1400" kern="0" dirty="0">
                <a:solidFill>
                  <a:schemeClr val="tx1"/>
                </a:solidFill>
              </a:rPr>
              <a:t>2023</a:t>
            </a:r>
            <a:r>
              <a:rPr lang="ja-JP" altLang="en-US" sz="1400" kern="0" dirty="0">
                <a:solidFill>
                  <a:schemeClr val="tx1"/>
                </a:solidFill>
              </a:rPr>
              <a:t>年～</a:t>
            </a:r>
            <a:r>
              <a:rPr lang="en-US" altLang="ja-JP" sz="1400" kern="0" dirty="0">
                <a:solidFill>
                  <a:schemeClr val="tx1"/>
                </a:solidFill>
              </a:rPr>
              <a:t>		</a:t>
            </a:r>
            <a:r>
              <a:rPr lang="ja-JP" altLang="en-US" sz="1400" kern="0" dirty="0">
                <a:solidFill>
                  <a:schemeClr val="tx1"/>
                </a:solidFill>
              </a:rPr>
              <a:t>ハノイオフィス兼務</a:t>
            </a:r>
          </a:p>
          <a:p>
            <a:pPr>
              <a:defRPr/>
            </a:pPr>
            <a:endParaRPr lang="ja-JP" altLang="en-US" sz="1400" kern="0" dirty="0">
              <a:solidFill>
                <a:schemeClr val="tx1"/>
              </a:solidFill>
            </a:endParaRPr>
          </a:p>
          <a:p>
            <a:pPr>
              <a:defRPr/>
            </a:pPr>
            <a:r>
              <a:rPr lang="ja-JP" altLang="en-US" b="1" kern="0" dirty="0">
                <a:solidFill>
                  <a:schemeClr val="tx1"/>
                </a:solidFill>
              </a:rPr>
              <a:t>著作物・セミナー</a:t>
            </a:r>
          </a:p>
          <a:p>
            <a:pPr marL="284400" indent="-284400">
              <a:buFont typeface="Wingdings" panose="05000000000000000000" pitchFamily="2" charset="2"/>
              <a:buChar char="l"/>
              <a:defRPr/>
            </a:pPr>
            <a:endParaRPr lang="en-US" altLang="ja-JP" sz="1400" dirty="0">
              <a:solidFill>
                <a:schemeClr val="tx1"/>
              </a:solidFill>
            </a:endParaRPr>
          </a:p>
          <a:p>
            <a:pPr marL="171450" marR="0" indent="-171450" algn="l">
              <a:buFont typeface="Arial" panose="020B0604020202020204" pitchFamily="34" charset="0"/>
              <a:buChar char="•"/>
            </a:pPr>
            <a:r>
              <a:rPr lang="ja-JP" altLang="en-US" sz="1200" b="0" i="0" u="none" strike="noStrike" baseline="0" dirty="0">
                <a:solidFill>
                  <a:srgbClr val="5F5F5F"/>
                </a:solidFill>
                <a:latin typeface="メイリオ" panose="020B0604030504040204" pitchFamily="50" charset="-128"/>
                <a:ea typeface="メイリオ" panose="020B0604030504040204" pitchFamily="50" charset="-128"/>
              </a:rPr>
              <a:t>「ベトナム労働法基礎の基礎」</a:t>
            </a:r>
            <a:r>
              <a:rPr lang="en-US" altLang="ja-JP" sz="1200" b="0" i="0" u="none" strike="noStrike" baseline="0" dirty="0">
                <a:solidFill>
                  <a:srgbClr val="5F5F5F"/>
                </a:solidFill>
                <a:latin typeface="メイリオ" panose="020B0604030504040204" pitchFamily="50" charset="-128"/>
                <a:ea typeface="メイリオ" panose="020B0604030504040204" pitchFamily="50" charset="-128"/>
              </a:rPr>
              <a:t>@Vetter</a:t>
            </a:r>
            <a:r>
              <a:rPr lang="ja-JP" altLang="en-US" sz="1200" b="0" i="0" u="none" strike="noStrike" baseline="0" dirty="0">
                <a:solidFill>
                  <a:srgbClr val="5F5F5F"/>
                </a:solidFill>
                <a:latin typeface="メイリオ" panose="020B0604030504040204" pitchFamily="50" charset="-128"/>
                <a:ea typeface="メイリオ" panose="020B0604030504040204" pitchFamily="50" charset="-128"/>
              </a:rPr>
              <a:t>社 </a:t>
            </a:r>
            <a:r>
              <a:rPr lang="en-US" altLang="ja-JP" sz="1200" b="0" i="0" u="none" strike="noStrike" baseline="0" dirty="0">
                <a:solidFill>
                  <a:srgbClr val="5F5F5F"/>
                </a:solidFill>
                <a:latin typeface="メイリオ" panose="020B0604030504040204" pitchFamily="50" charset="-128"/>
                <a:ea typeface="メイリオ" panose="020B0604030504040204" pitchFamily="50" charset="-128"/>
              </a:rPr>
              <a:t>2024</a:t>
            </a:r>
            <a:r>
              <a:rPr lang="ja-JP" altLang="en-US" sz="1200" b="0" i="0" u="none" strike="noStrike" baseline="0" dirty="0">
                <a:solidFill>
                  <a:srgbClr val="5F5F5F"/>
                </a:solidFill>
                <a:latin typeface="メイリオ" panose="020B0604030504040204" pitchFamily="50" charset="-128"/>
                <a:ea typeface="メイリオ" panose="020B0604030504040204" pitchFamily="50" charset="-128"/>
              </a:rPr>
              <a:t>年</a:t>
            </a:r>
            <a:r>
              <a:rPr lang="en-US" altLang="ja-JP" sz="1200" b="0" i="0" u="none" strike="noStrike" baseline="0" dirty="0">
                <a:solidFill>
                  <a:srgbClr val="5F5F5F"/>
                </a:solidFill>
                <a:latin typeface="メイリオ" panose="020B0604030504040204" pitchFamily="50" charset="-128"/>
                <a:ea typeface="メイリオ" panose="020B0604030504040204" pitchFamily="50" charset="-128"/>
              </a:rPr>
              <a:t>10</a:t>
            </a:r>
            <a:r>
              <a:rPr lang="ja-JP" altLang="en-US" sz="1200" b="0" i="0" u="none" strike="noStrike" baseline="0" dirty="0">
                <a:solidFill>
                  <a:srgbClr val="5F5F5F"/>
                </a:solidFill>
                <a:latin typeface="メイリオ" panose="020B0604030504040204" pitchFamily="50" charset="-128"/>
                <a:ea typeface="メイリオ" panose="020B0604030504040204" pitchFamily="50" charset="-128"/>
              </a:rPr>
              <a:t>月</a:t>
            </a:r>
          </a:p>
          <a:p>
            <a:pPr marL="171450" marR="0" indent="-171450" algn="l">
              <a:buFont typeface="Arial" panose="020B0604020202020204" pitchFamily="34" charset="0"/>
              <a:buChar char="•"/>
            </a:pPr>
            <a:r>
              <a:rPr lang="ja-JP" altLang="en-US" sz="1200" b="0" i="0" u="none" strike="noStrike" baseline="0" dirty="0">
                <a:solidFill>
                  <a:srgbClr val="5F5F5F"/>
                </a:solidFill>
                <a:latin typeface="メイリオ" panose="020B0604030504040204" pitchFamily="50" charset="-128"/>
                <a:ea typeface="メイリオ" panose="020B0604030504040204" pitchFamily="50" charset="-128"/>
              </a:rPr>
              <a:t>「紛争類型別 </a:t>
            </a:r>
            <a:r>
              <a:rPr lang="en-US" altLang="ja-JP" sz="1200" b="0" i="0" u="none" strike="noStrike" baseline="0" dirty="0">
                <a:solidFill>
                  <a:srgbClr val="5F5F5F"/>
                </a:solidFill>
                <a:latin typeface="メイリオ" panose="020B0604030504040204" pitchFamily="50" charset="-128"/>
                <a:ea typeface="メイリオ" panose="020B0604030504040204" pitchFamily="50" charset="-128"/>
              </a:rPr>
              <a:t>–</a:t>
            </a:r>
            <a:r>
              <a:rPr lang="ja-JP" altLang="en-US" sz="1200" b="0" i="0" u="none" strike="noStrike" baseline="0" dirty="0">
                <a:solidFill>
                  <a:srgbClr val="5F5F5F"/>
                </a:solidFill>
                <a:latin typeface="メイリオ" panose="020B0604030504040204" pitchFamily="50" charset="-128"/>
                <a:ea typeface="メイリオ" panose="020B0604030504040204" pitchFamily="50" charset="-128"/>
              </a:rPr>
              <a:t>ベトナムにおける紛争解決のポイント」</a:t>
            </a:r>
            <a:r>
              <a:rPr lang="en-US" altLang="ja-JP" sz="1200" b="0" i="0" u="none" strike="noStrike" baseline="0" dirty="0">
                <a:solidFill>
                  <a:srgbClr val="5F5F5F"/>
                </a:solidFill>
                <a:latin typeface="メイリオ" panose="020B0604030504040204" pitchFamily="50" charset="-128"/>
                <a:ea typeface="メイリオ" panose="020B0604030504040204" pitchFamily="50" charset="-128"/>
              </a:rPr>
              <a:t>@ Business &amp; Law 2024</a:t>
            </a:r>
            <a:r>
              <a:rPr lang="ja-JP" altLang="en-US" sz="1200" b="0" i="0" u="none" strike="noStrike" baseline="0" dirty="0">
                <a:solidFill>
                  <a:srgbClr val="5F5F5F"/>
                </a:solidFill>
                <a:latin typeface="メイリオ" panose="020B0604030504040204" pitchFamily="50" charset="-128"/>
                <a:ea typeface="メイリオ" panose="020B0604030504040204" pitchFamily="50" charset="-128"/>
              </a:rPr>
              <a:t>年</a:t>
            </a:r>
            <a:r>
              <a:rPr lang="en-US" altLang="ja-JP" sz="1200" b="0" i="0" u="none" strike="noStrike" baseline="0" dirty="0">
                <a:solidFill>
                  <a:srgbClr val="5F5F5F"/>
                </a:solidFill>
                <a:latin typeface="メイリオ" panose="020B0604030504040204" pitchFamily="50" charset="-128"/>
                <a:ea typeface="メイリオ" panose="020B0604030504040204" pitchFamily="50" charset="-128"/>
              </a:rPr>
              <a:t>2</a:t>
            </a:r>
            <a:r>
              <a:rPr lang="ja-JP" altLang="en-US" sz="1200" b="0" i="0" u="none" strike="noStrike" baseline="0" dirty="0">
                <a:solidFill>
                  <a:srgbClr val="5F5F5F"/>
                </a:solidFill>
                <a:latin typeface="メイリオ" panose="020B0604030504040204" pitchFamily="50" charset="-128"/>
                <a:ea typeface="メイリオ" panose="020B0604030504040204" pitchFamily="50" charset="-128"/>
              </a:rPr>
              <a:t>月</a:t>
            </a:r>
          </a:p>
          <a:p>
            <a:pPr marL="171450" marR="0" indent="-171450" algn="l">
              <a:buFont typeface="Arial" panose="020B0604020202020204" pitchFamily="34" charset="0"/>
              <a:buChar char="•"/>
            </a:pPr>
            <a:r>
              <a:rPr lang="ja-JP" altLang="en-US" sz="1200" b="0" i="0" u="none" strike="noStrike" baseline="0" dirty="0">
                <a:solidFill>
                  <a:srgbClr val="5F5F5F"/>
                </a:solidFill>
                <a:latin typeface="メイリオ" panose="020B0604030504040204" pitchFamily="50" charset="-128"/>
                <a:ea typeface="メイリオ" panose="020B0604030504040204" pitchFamily="50" charset="-128"/>
              </a:rPr>
              <a:t>「ベトナム最新法務事情」</a:t>
            </a:r>
            <a:r>
              <a:rPr lang="en-US" altLang="ja-JP" sz="1200" b="0" i="0" u="none" strike="noStrike" baseline="0" dirty="0">
                <a:solidFill>
                  <a:srgbClr val="5F5F5F"/>
                </a:solidFill>
                <a:latin typeface="メイリオ" panose="020B0604030504040204" pitchFamily="50" charset="-128"/>
                <a:ea typeface="メイリオ" panose="020B0604030504040204" pitchFamily="50" charset="-128"/>
              </a:rPr>
              <a:t>@Sufex</a:t>
            </a:r>
            <a:r>
              <a:rPr lang="ja-JP" altLang="en-US" sz="1200" b="0" i="0" u="none" strike="noStrike" baseline="0" dirty="0">
                <a:solidFill>
                  <a:srgbClr val="5F5F5F"/>
                </a:solidFill>
                <a:latin typeface="メイリオ" panose="020B0604030504040204" pitchFamily="50" charset="-128"/>
                <a:ea typeface="メイリオ" panose="020B0604030504040204" pitchFamily="50" charset="-128"/>
              </a:rPr>
              <a:t>社 </a:t>
            </a:r>
            <a:r>
              <a:rPr lang="en-US" altLang="ja-JP" sz="1200" b="0" i="0" u="none" strike="noStrike" baseline="0" dirty="0">
                <a:solidFill>
                  <a:srgbClr val="5F5F5F"/>
                </a:solidFill>
                <a:latin typeface="メイリオ" panose="020B0604030504040204" pitchFamily="50" charset="-128"/>
                <a:ea typeface="メイリオ" panose="020B0604030504040204" pitchFamily="50" charset="-128"/>
              </a:rPr>
              <a:t>2023</a:t>
            </a:r>
            <a:r>
              <a:rPr lang="ja-JP" altLang="en-US" sz="1200" b="0" i="0" u="none" strike="noStrike" baseline="0" dirty="0">
                <a:solidFill>
                  <a:srgbClr val="5F5F5F"/>
                </a:solidFill>
                <a:latin typeface="メイリオ" panose="020B0604030504040204" pitchFamily="50" charset="-128"/>
                <a:ea typeface="メイリオ" panose="020B0604030504040204" pitchFamily="50" charset="-128"/>
              </a:rPr>
              <a:t>年</a:t>
            </a:r>
            <a:r>
              <a:rPr lang="en-US" altLang="ja-JP" sz="1200" b="0" i="0" u="none" strike="noStrike" baseline="0" dirty="0">
                <a:solidFill>
                  <a:srgbClr val="5F5F5F"/>
                </a:solidFill>
                <a:latin typeface="メイリオ" panose="020B0604030504040204" pitchFamily="50" charset="-128"/>
                <a:ea typeface="メイリオ" panose="020B0604030504040204" pitchFamily="50" charset="-128"/>
              </a:rPr>
              <a:t>12</a:t>
            </a:r>
            <a:r>
              <a:rPr lang="ja-JP" altLang="en-US" sz="1200" b="0" i="0" u="none" strike="noStrike" baseline="0" dirty="0">
                <a:solidFill>
                  <a:srgbClr val="5F5F5F"/>
                </a:solidFill>
                <a:latin typeface="メイリオ" panose="020B0604030504040204" pitchFamily="50" charset="-128"/>
                <a:ea typeface="メイリオ" panose="020B0604030504040204" pitchFamily="50" charset="-128"/>
              </a:rPr>
              <a:t>月</a:t>
            </a:r>
          </a:p>
          <a:p>
            <a:pPr marL="171450" marR="0" indent="-171450" algn="l">
              <a:buFont typeface="Arial" panose="020B0604020202020204" pitchFamily="34" charset="0"/>
              <a:buChar char="•"/>
            </a:pPr>
            <a:r>
              <a:rPr lang="ja-JP" altLang="en-US" sz="1200" b="0" i="0" u="none" strike="noStrike" baseline="0" dirty="0">
                <a:solidFill>
                  <a:srgbClr val="5F5F5F"/>
                </a:solidFill>
                <a:latin typeface="メイリオ" panose="020B0604030504040204" pitchFamily="50" charset="-128"/>
                <a:ea typeface="メイリオ" panose="020B0604030504040204" pitchFamily="50" charset="-128"/>
              </a:rPr>
              <a:t>「ベトナム最新法務事情」</a:t>
            </a:r>
            <a:r>
              <a:rPr lang="en-US" altLang="ja-JP" sz="1200" b="0" i="0" u="none" strike="noStrike" baseline="0" dirty="0">
                <a:solidFill>
                  <a:srgbClr val="5F5F5F"/>
                </a:solidFill>
                <a:latin typeface="メイリオ" panose="020B0604030504040204" pitchFamily="50" charset="-128"/>
                <a:ea typeface="メイリオ" panose="020B0604030504040204" pitchFamily="50" charset="-128"/>
              </a:rPr>
              <a:t>@Sufex</a:t>
            </a:r>
            <a:r>
              <a:rPr lang="ja-JP" altLang="en-US" sz="1200" b="0" i="0" u="none" strike="noStrike" baseline="0" dirty="0">
                <a:solidFill>
                  <a:srgbClr val="5F5F5F"/>
                </a:solidFill>
                <a:latin typeface="メイリオ" panose="020B0604030504040204" pitchFamily="50" charset="-128"/>
                <a:ea typeface="メイリオ" panose="020B0604030504040204" pitchFamily="50" charset="-128"/>
              </a:rPr>
              <a:t>社 </a:t>
            </a:r>
            <a:r>
              <a:rPr lang="en-US" altLang="ja-JP" sz="1200" b="0" i="0" u="none" strike="noStrike" baseline="0" dirty="0">
                <a:solidFill>
                  <a:srgbClr val="5F5F5F"/>
                </a:solidFill>
                <a:latin typeface="メイリオ" panose="020B0604030504040204" pitchFamily="50" charset="-128"/>
                <a:ea typeface="メイリオ" panose="020B0604030504040204" pitchFamily="50" charset="-128"/>
              </a:rPr>
              <a:t>2022</a:t>
            </a:r>
            <a:r>
              <a:rPr lang="ja-JP" altLang="en-US" sz="1200" b="0" i="0" u="none" strike="noStrike" baseline="0" dirty="0">
                <a:solidFill>
                  <a:srgbClr val="5F5F5F"/>
                </a:solidFill>
                <a:latin typeface="メイリオ" panose="020B0604030504040204" pitchFamily="50" charset="-128"/>
                <a:ea typeface="メイリオ" panose="020B0604030504040204" pitchFamily="50" charset="-128"/>
              </a:rPr>
              <a:t>年</a:t>
            </a:r>
            <a:r>
              <a:rPr lang="en-US" altLang="ja-JP" sz="1200" b="0" i="0" u="none" strike="noStrike" baseline="0" dirty="0">
                <a:solidFill>
                  <a:srgbClr val="5F5F5F"/>
                </a:solidFill>
                <a:latin typeface="メイリオ" panose="020B0604030504040204" pitchFamily="50" charset="-128"/>
                <a:ea typeface="メイリオ" panose="020B0604030504040204" pitchFamily="50" charset="-128"/>
              </a:rPr>
              <a:t>12</a:t>
            </a:r>
            <a:r>
              <a:rPr lang="ja-JP" altLang="en-US" sz="1200" b="0" i="0" u="none" strike="noStrike" baseline="0" dirty="0">
                <a:solidFill>
                  <a:srgbClr val="5F5F5F"/>
                </a:solidFill>
                <a:latin typeface="メイリオ" panose="020B0604030504040204" pitchFamily="50" charset="-128"/>
                <a:ea typeface="メイリオ" panose="020B0604030504040204" pitchFamily="50" charset="-128"/>
              </a:rPr>
              <a:t>月</a:t>
            </a:r>
          </a:p>
          <a:p>
            <a:pPr marL="171450" marR="0" indent="-171450" algn="l">
              <a:buFont typeface="Arial" panose="020B0604020202020204" pitchFamily="34" charset="0"/>
              <a:buChar char="•"/>
            </a:pPr>
            <a:r>
              <a:rPr lang="ja-JP" altLang="en-US" sz="1200" b="0" i="0" u="none" strike="noStrike" baseline="0" dirty="0">
                <a:solidFill>
                  <a:srgbClr val="5F5F5F"/>
                </a:solidFill>
                <a:latin typeface="メイリオ" panose="020B0604030504040204" pitchFamily="50" charset="-128"/>
                <a:ea typeface="メイリオ" panose="020B0604030504040204" pitchFamily="50" charset="-128"/>
              </a:rPr>
              <a:t>「ベトナム</a:t>
            </a:r>
            <a:r>
              <a:rPr lang="en-US" altLang="ja-JP" sz="1200" b="0" i="0" u="none" strike="noStrike" baseline="0" dirty="0">
                <a:solidFill>
                  <a:srgbClr val="5F5F5F"/>
                </a:solidFill>
                <a:latin typeface="メイリオ" panose="020B0604030504040204" pitchFamily="50" charset="-128"/>
                <a:ea typeface="メイリオ" panose="020B0604030504040204" pitchFamily="50" charset="-128"/>
              </a:rPr>
              <a:t>M&amp;A</a:t>
            </a:r>
            <a:r>
              <a:rPr lang="ja-JP" altLang="en-US" sz="1200" b="0" i="0" u="none" strike="noStrike" baseline="0" dirty="0">
                <a:solidFill>
                  <a:srgbClr val="5F5F5F"/>
                </a:solidFill>
                <a:latin typeface="メイリオ" panose="020B0604030504040204" pitchFamily="50" charset="-128"/>
                <a:ea typeface="メイリオ" panose="020B0604030504040204" pitchFamily="50" charset="-128"/>
              </a:rPr>
              <a:t>の実務」</a:t>
            </a:r>
            <a:r>
              <a:rPr lang="en-US" altLang="ja-JP" sz="1200" b="0" i="0" u="none" strike="noStrike" baseline="0" dirty="0">
                <a:solidFill>
                  <a:srgbClr val="5F5F5F"/>
                </a:solidFill>
                <a:latin typeface="メイリオ" panose="020B0604030504040204" pitchFamily="50" charset="-128"/>
                <a:ea typeface="メイリオ" panose="020B0604030504040204" pitchFamily="50" charset="-128"/>
              </a:rPr>
              <a:t>@Fronteo</a:t>
            </a:r>
            <a:r>
              <a:rPr lang="ja-JP" altLang="en-US" sz="1200" b="0" i="0" u="none" strike="noStrike" baseline="0" dirty="0">
                <a:solidFill>
                  <a:srgbClr val="5F5F5F"/>
                </a:solidFill>
                <a:latin typeface="メイリオ" panose="020B0604030504040204" pitchFamily="50" charset="-128"/>
                <a:ea typeface="メイリオ" panose="020B0604030504040204" pitchFamily="50" charset="-128"/>
              </a:rPr>
              <a:t>社 </a:t>
            </a:r>
            <a:r>
              <a:rPr lang="en-US" altLang="ja-JP" sz="1200" b="0" i="0" u="none" strike="noStrike" baseline="0" dirty="0">
                <a:solidFill>
                  <a:srgbClr val="5F5F5F"/>
                </a:solidFill>
                <a:latin typeface="メイリオ" panose="020B0604030504040204" pitchFamily="50" charset="-128"/>
                <a:ea typeface="メイリオ" panose="020B0604030504040204" pitchFamily="50" charset="-128"/>
              </a:rPr>
              <a:t>2022</a:t>
            </a:r>
            <a:r>
              <a:rPr lang="ja-JP" altLang="en-US" sz="1200" b="0" i="0" u="none" strike="noStrike" baseline="0" dirty="0">
                <a:solidFill>
                  <a:srgbClr val="5F5F5F"/>
                </a:solidFill>
                <a:latin typeface="メイリオ" panose="020B0604030504040204" pitchFamily="50" charset="-128"/>
                <a:ea typeface="メイリオ" panose="020B0604030504040204" pitchFamily="50" charset="-128"/>
              </a:rPr>
              <a:t>年</a:t>
            </a:r>
            <a:r>
              <a:rPr lang="en-US" altLang="ja-JP" sz="1200" b="0" i="0" u="none" strike="noStrike" baseline="0" dirty="0">
                <a:solidFill>
                  <a:srgbClr val="5F5F5F"/>
                </a:solidFill>
                <a:latin typeface="メイリオ" panose="020B0604030504040204" pitchFamily="50" charset="-128"/>
                <a:ea typeface="メイリオ" panose="020B0604030504040204" pitchFamily="50" charset="-128"/>
              </a:rPr>
              <a:t>11</a:t>
            </a:r>
            <a:r>
              <a:rPr lang="ja-JP" altLang="en-US" sz="1200" b="0" i="0" u="none" strike="noStrike" baseline="0" dirty="0">
                <a:solidFill>
                  <a:srgbClr val="5F5F5F"/>
                </a:solidFill>
                <a:latin typeface="メイリオ" panose="020B0604030504040204" pitchFamily="50" charset="-128"/>
                <a:ea typeface="メイリオ" panose="020B0604030504040204" pitchFamily="50" charset="-128"/>
              </a:rPr>
              <a:t>月</a:t>
            </a:r>
          </a:p>
          <a:p>
            <a:pPr marL="171450" marR="0" indent="-171450" algn="l">
              <a:buFont typeface="Arial" panose="020B0604020202020204" pitchFamily="34" charset="0"/>
              <a:buChar char="•"/>
            </a:pPr>
            <a:r>
              <a:rPr lang="ja-JP" altLang="en-US" sz="1200" b="0" i="0" u="none" strike="noStrike" baseline="0" dirty="0">
                <a:solidFill>
                  <a:srgbClr val="5F5F5F"/>
                </a:solidFill>
                <a:latin typeface="メイリオ" panose="020B0604030504040204" pitchFamily="50" charset="-128"/>
                <a:ea typeface="メイリオ" panose="020B0604030504040204" pitchFamily="50" charset="-128"/>
              </a:rPr>
              <a:t>「ベトナムでの駐在員事務所・法人設立に関するタイムライン」</a:t>
            </a:r>
            <a:r>
              <a:rPr lang="en-US" altLang="ja-JP" sz="1200" b="0" i="0" u="none" strike="noStrike" baseline="0" dirty="0">
                <a:solidFill>
                  <a:srgbClr val="5F5F5F"/>
                </a:solidFill>
                <a:latin typeface="メイリオ" panose="020B0604030504040204" pitchFamily="50" charset="-128"/>
                <a:ea typeface="メイリオ" panose="020B0604030504040204" pitchFamily="50" charset="-128"/>
              </a:rPr>
              <a:t>2022</a:t>
            </a:r>
            <a:r>
              <a:rPr lang="ja-JP" altLang="en-US" sz="1200" b="0" i="0" u="none" strike="noStrike" baseline="0" dirty="0">
                <a:solidFill>
                  <a:srgbClr val="5F5F5F"/>
                </a:solidFill>
                <a:latin typeface="メイリオ" panose="020B0604030504040204" pitchFamily="50" charset="-128"/>
                <a:ea typeface="メイリオ" panose="020B0604030504040204" pitchFamily="50" charset="-128"/>
              </a:rPr>
              <a:t>年</a:t>
            </a:r>
            <a:r>
              <a:rPr lang="en-US" altLang="ja-JP" sz="1200" b="0" i="0" u="none" strike="noStrike" baseline="0" dirty="0">
                <a:solidFill>
                  <a:srgbClr val="5F5F5F"/>
                </a:solidFill>
                <a:latin typeface="メイリオ" panose="020B0604030504040204" pitchFamily="50" charset="-128"/>
                <a:ea typeface="メイリオ" panose="020B0604030504040204" pitchFamily="50" charset="-128"/>
              </a:rPr>
              <a:t>8</a:t>
            </a:r>
            <a:r>
              <a:rPr lang="ja-JP" altLang="en-US" sz="1200" b="0" i="0" u="none" strike="noStrike" baseline="0" dirty="0">
                <a:solidFill>
                  <a:srgbClr val="5F5F5F"/>
                </a:solidFill>
                <a:latin typeface="メイリオ" panose="020B0604030504040204" pitchFamily="50" charset="-128"/>
                <a:ea typeface="メイリオ" panose="020B0604030504040204" pitchFamily="50" charset="-128"/>
              </a:rPr>
              <a:t>月 </a:t>
            </a:r>
          </a:p>
          <a:p>
            <a:pPr marL="171450" marR="0" indent="-171450" algn="l">
              <a:buFont typeface="Arial" panose="020B0604020202020204" pitchFamily="34" charset="0"/>
              <a:buChar char="•"/>
            </a:pPr>
            <a:r>
              <a:rPr lang="ja-JP" altLang="en-US" sz="1200" b="0" i="0" u="none" strike="noStrike" baseline="0" dirty="0">
                <a:solidFill>
                  <a:srgbClr val="5F5F5F"/>
                </a:solidFill>
                <a:latin typeface="メイリオ" panose="020B0604030504040204" pitchFamily="50" charset="-128"/>
                <a:ea typeface="メイリオ" panose="020B0604030504040204" pitchFamily="50" charset="-128"/>
              </a:rPr>
              <a:t>「データ越境移転規制の最新動向 ベトナム」</a:t>
            </a:r>
            <a:r>
              <a:rPr lang="en-US" altLang="ja-JP" sz="1200" b="0" i="0" u="none" strike="noStrike" baseline="0" dirty="0">
                <a:solidFill>
                  <a:srgbClr val="5F5F5F"/>
                </a:solidFill>
                <a:latin typeface="メイリオ" panose="020B0604030504040204" pitchFamily="50" charset="-128"/>
                <a:ea typeface="メイリオ" panose="020B0604030504040204" pitchFamily="50" charset="-128"/>
              </a:rPr>
              <a:t>2022</a:t>
            </a:r>
            <a:r>
              <a:rPr lang="ja-JP" altLang="en-US" sz="1200" b="0" i="0" u="none" strike="noStrike" baseline="0" dirty="0">
                <a:solidFill>
                  <a:srgbClr val="5F5F5F"/>
                </a:solidFill>
                <a:latin typeface="メイリオ" panose="020B0604030504040204" pitchFamily="50" charset="-128"/>
                <a:ea typeface="メイリオ" panose="020B0604030504040204" pitchFamily="50" charset="-128"/>
              </a:rPr>
              <a:t>年</a:t>
            </a:r>
            <a:r>
              <a:rPr lang="en-US" altLang="ja-JP" sz="1200" b="0" i="0" u="none" strike="noStrike" baseline="0" dirty="0">
                <a:solidFill>
                  <a:srgbClr val="5F5F5F"/>
                </a:solidFill>
                <a:latin typeface="メイリオ" panose="020B0604030504040204" pitchFamily="50" charset="-128"/>
                <a:ea typeface="メイリオ" panose="020B0604030504040204" pitchFamily="50" charset="-128"/>
              </a:rPr>
              <a:t>4</a:t>
            </a:r>
            <a:r>
              <a:rPr lang="ja-JP" altLang="en-US" sz="1200" b="0" i="0" u="none" strike="noStrike" baseline="0" dirty="0">
                <a:solidFill>
                  <a:srgbClr val="5F5F5F"/>
                </a:solidFill>
                <a:latin typeface="メイリオ" panose="020B0604030504040204" pitchFamily="50" charset="-128"/>
                <a:ea typeface="メイリオ" panose="020B0604030504040204" pitchFamily="50" charset="-128"/>
              </a:rPr>
              <a:t>月</a:t>
            </a:r>
          </a:p>
          <a:p>
            <a:pPr marL="171450" marR="0" indent="-171450" algn="l">
              <a:buFont typeface="Arial" panose="020B0604020202020204" pitchFamily="34" charset="0"/>
              <a:buChar char="•"/>
            </a:pPr>
            <a:r>
              <a:rPr lang="ja-JP" altLang="en-US" sz="1200" b="0" i="0" u="none" strike="noStrike" baseline="0" dirty="0">
                <a:solidFill>
                  <a:srgbClr val="5F5F5F"/>
                </a:solidFill>
                <a:latin typeface="メイリオ" panose="020B0604030504040204" pitchFamily="50" charset="-128"/>
                <a:ea typeface="メイリオ" panose="020B0604030504040204" pitchFamily="50" charset="-128"/>
              </a:rPr>
              <a:t>「実務で役立つ 世界各国の英文契約ガイドブック」</a:t>
            </a:r>
            <a:r>
              <a:rPr lang="en-US" altLang="ja-JP" sz="1200" b="0" i="0" u="none" strike="noStrike" baseline="0" dirty="0">
                <a:solidFill>
                  <a:srgbClr val="5F5F5F"/>
                </a:solidFill>
                <a:latin typeface="メイリオ" panose="020B0604030504040204" pitchFamily="50" charset="-128"/>
                <a:ea typeface="メイリオ" panose="020B0604030504040204" pitchFamily="50" charset="-128"/>
              </a:rPr>
              <a:t>2019</a:t>
            </a:r>
            <a:r>
              <a:rPr lang="ja-JP" altLang="en-US" sz="1200" b="0" i="0" u="none" strike="noStrike" baseline="0" dirty="0">
                <a:solidFill>
                  <a:srgbClr val="5F5F5F"/>
                </a:solidFill>
                <a:latin typeface="メイリオ" panose="020B0604030504040204" pitchFamily="50" charset="-128"/>
                <a:ea typeface="メイリオ" panose="020B0604030504040204" pitchFamily="50" charset="-128"/>
              </a:rPr>
              <a:t>年</a:t>
            </a:r>
            <a:r>
              <a:rPr lang="en-US" altLang="ja-JP" sz="1200" b="0" i="0" u="none" strike="noStrike" baseline="0" dirty="0">
                <a:solidFill>
                  <a:srgbClr val="5F5F5F"/>
                </a:solidFill>
                <a:latin typeface="メイリオ" panose="020B0604030504040204" pitchFamily="50" charset="-128"/>
                <a:ea typeface="メイリオ" panose="020B0604030504040204" pitchFamily="50" charset="-128"/>
              </a:rPr>
              <a:t>4</a:t>
            </a:r>
            <a:r>
              <a:rPr lang="ja-JP" altLang="en-US" sz="1200" b="0" i="0" u="none" strike="noStrike" baseline="0" dirty="0">
                <a:solidFill>
                  <a:srgbClr val="5F5F5F"/>
                </a:solidFill>
                <a:latin typeface="メイリオ" panose="020B0604030504040204" pitchFamily="50" charset="-128"/>
                <a:ea typeface="メイリオ" panose="020B0604030504040204" pitchFamily="50" charset="-128"/>
              </a:rPr>
              <a:t>月</a:t>
            </a:r>
          </a:p>
          <a:p>
            <a:pPr>
              <a:buClr>
                <a:srgbClr val="606060"/>
              </a:buClr>
              <a:defRPr/>
            </a:pPr>
            <a:br>
              <a:rPr lang="en-US" altLang="ja-JP" sz="1400" dirty="0">
                <a:solidFill>
                  <a:schemeClr val="tx1"/>
                </a:solidFill>
              </a:rPr>
            </a:br>
            <a:r>
              <a:rPr lang="ja-JP" altLang="en-US" sz="1400" kern="0" dirty="0">
                <a:solidFill>
                  <a:schemeClr val="tx1"/>
                </a:solidFill>
              </a:rPr>
              <a:t>その他多数</a:t>
            </a:r>
            <a:endParaRPr lang="en-US" altLang="ja-JP" sz="1400" kern="0" dirty="0">
              <a:solidFill>
                <a:schemeClr val="tx1"/>
              </a:solidFill>
            </a:endParaRPr>
          </a:p>
          <a:p>
            <a:pPr defTabSz="719138">
              <a:spcBef>
                <a:spcPts val="384"/>
              </a:spcBef>
              <a:tabLst>
                <a:tab pos="990600" algn="l"/>
              </a:tabLst>
            </a:pPr>
            <a:endParaRPr lang="ja-JP" altLang="en-US" sz="1400" kern="0" dirty="0">
              <a:solidFill>
                <a:schemeClr val="tx1"/>
              </a:solidFill>
            </a:endParaRPr>
          </a:p>
        </p:txBody>
      </p:sp>
      <p:pic>
        <p:nvPicPr>
          <p:cNvPr id="7" name="Picture Placeholder 9">
            <a:extLst>
              <a:ext uri="{FF2B5EF4-FFF2-40B4-BE49-F238E27FC236}">
                <a16:creationId xmlns:a16="http://schemas.microsoft.com/office/drawing/2014/main" id="{B8CA7F85-4849-2826-537E-BE671C2913FE}"/>
              </a:ext>
            </a:extLst>
          </p:cNvPr>
          <p:cNvPicPr>
            <a:picLocks noChangeAspect="1"/>
          </p:cNvPicPr>
          <p:nvPr/>
        </p:nvPicPr>
        <p:blipFill rotWithShape="1">
          <a:blip r:embed="rId2">
            <a:extLst>
              <a:ext uri="{28A0092B-C50C-407E-A947-70E740481C1C}">
                <a14:useLocalDpi xmlns:a14="http://schemas.microsoft.com/office/drawing/2010/main" val="0"/>
              </a:ext>
            </a:extLst>
          </a:blip>
          <a:srcRect l="4690" r="14473" b="30462"/>
          <a:stretch/>
        </p:blipFill>
        <p:spPr>
          <a:xfrm>
            <a:off x="655200" y="1301586"/>
            <a:ext cx="1478325" cy="1778400"/>
          </a:xfrm>
          <a:prstGeom prst="rect">
            <a:avLst/>
          </a:prstGeom>
        </p:spPr>
      </p:pic>
      <p:sp>
        <p:nvSpPr>
          <p:cNvPr id="9" name="テキスト プレースホルダー 5">
            <a:extLst>
              <a:ext uri="{FF2B5EF4-FFF2-40B4-BE49-F238E27FC236}">
                <a16:creationId xmlns:a16="http://schemas.microsoft.com/office/drawing/2014/main" id="{99B535CB-25CD-3A6A-A31D-9CE4771E61E2}"/>
              </a:ext>
            </a:extLst>
          </p:cNvPr>
          <p:cNvSpPr txBox="1">
            <a:spLocks/>
          </p:cNvSpPr>
          <p:nvPr/>
        </p:nvSpPr>
        <p:spPr>
          <a:xfrm>
            <a:off x="2538453" y="1498906"/>
            <a:ext cx="2664296" cy="770400"/>
          </a:xfrm>
          <a:prstGeom prst="rect">
            <a:avLst/>
          </a:prstGeom>
        </p:spPr>
        <p:txBody>
          <a:bodyPr/>
          <a:lstStyle>
            <a:lvl1pPr marL="449263" indent="-449263" algn="l" rtl="0" eaLnBrk="1" fontAlgn="base" hangingPunct="1">
              <a:spcBef>
                <a:spcPct val="20000"/>
              </a:spcBef>
              <a:spcAft>
                <a:spcPct val="0"/>
              </a:spcAft>
              <a:buClr>
                <a:schemeClr val="accent6"/>
              </a:buClr>
              <a:buFont typeface="Wingdings" panose="05000000000000000000" pitchFamily="2" charset="2"/>
              <a:buChar char="n"/>
              <a:defRPr kumimoji="1" sz="2000" baseline="0">
                <a:solidFill>
                  <a:srgbClr val="606060"/>
                </a:solidFill>
                <a:latin typeface="メイリオ" panose="020B0604030504040204" pitchFamily="50" charset="-128"/>
                <a:ea typeface="メイリオ" panose="020B0604030504040204" pitchFamily="50" charset="-128"/>
                <a:cs typeface="+mn-cs"/>
              </a:defRPr>
            </a:lvl1pPr>
            <a:lvl2pPr marL="914400" indent="-457200" algn="l" rtl="0" eaLnBrk="1" fontAlgn="base" hangingPunct="1">
              <a:spcBef>
                <a:spcPct val="20000"/>
              </a:spcBef>
              <a:spcAft>
                <a:spcPct val="0"/>
              </a:spcAft>
              <a:buClr>
                <a:srgbClr val="14375B"/>
              </a:buClr>
              <a:buFont typeface="Arial" panose="020B0604020202020204" pitchFamily="34" charset="0"/>
              <a:buChar char="•"/>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2pPr>
            <a:lvl3pPr marL="1371600" indent="-457200" algn="l" rtl="0" eaLnBrk="1" fontAlgn="base" hangingPunct="1">
              <a:spcBef>
                <a:spcPct val="20000"/>
              </a:spcBef>
              <a:spcAft>
                <a:spcPct val="0"/>
              </a:spcAft>
              <a:buClr>
                <a:schemeClr val="accent6"/>
              </a:buClr>
              <a:buFont typeface="Wingdings" panose="05000000000000000000" pitchFamily="2" charset="2"/>
              <a:buChar char="ü"/>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3pPr>
            <a:lvl4pPr marL="1828800" indent="-457200" algn="l" rtl="0" eaLnBrk="1" fontAlgn="base" hangingPunct="1">
              <a:spcBef>
                <a:spcPct val="20000"/>
              </a:spcBef>
              <a:spcAft>
                <a:spcPct val="0"/>
              </a:spcAft>
              <a:buClr>
                <a:srgbClr val="14375B"/>
              </a:buClr>
              <a:buFont typeface="Wingdings" pitchFamily="2" charset="2"/>
              <a:buChar char="Ø"/>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4pPr>
            <a:lvl5pPr marL="2286000" indent="-457200" algn="l" rtl="0" eaLnBrk="1" fontAlgn="base" hangingPunct="1">
              <a:spcBef>
                <a:spcPct val="20000"/>
              </a:spcBef>
              <a:spcAft>
                <a:spcPct val="0"/>
              </a:spcAft>
              <a:buClr>
                <a:srgbClr val="14375B"/>
              </a:buClr>
              <a:buFont typeface="Wingdings" pitchFamily="2" charset="2"/>
              <a:buChar char="w"/>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5pPr>
            <a:lvl6pPr marL="27432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6pPr>
            <a:lvl7pPr marL="32004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7pPr>
            <a:lvl8pPr marL="36576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8pPr>
            <a:lvl9pPr marL="41148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9pPr>
          </a:lstStyle>
          <a:p>
            <a:pPr marL="0" indent="0">
              <a:buNone/>
            </a:pPr>
            <a:r>
              <a:rPr lang="ja-JP" altLang="en-US" sz="2400" b="1" dirty="0">
                <a:solidFill>
                  <a:schemeClr val="tx2"/>
                </a:solidFill>
              </a:rPr>
              <a:t>福田 一翔 </a:t>
            </a:r>
            <a:endParaRPr kumimoji="1" lang="ja-JP" altLang="en-US" sz="2400" b="1" dirty="0">
              <a:solidFill>
                <a:schemeClr val="tx2"/>
              </a:solidFill>
            </a:endParaRPr>
          </a:p>
        </p:txBody>
      </p:sp>
      <p:sp>
        <p:nvSpPr>
          <p:cNvPr id="10" name="テキスト プレースホルダー 6">
            <a:extLst>
              <a:ext uri="{FF2B5EF4-FFF2-40B4-BE49-F238E27FC236}">
                <a16:creationId xmlns:a16="http://schemas.microsoft.com/office/drawing/2014/main" id="{6AE9D67F-FFFC-2A64-9F9F-BD8DDC3234A5}"/>
              </a:ext>
            </a:extLst>
          </p:cNvPr>
          <p:cNvSpPr txBox="1">
            <a:spLocks/>
          </p:cNvSpPr>
          <p:nvPr/>
        </p:nvSpPr>
        <p:spPr>
          <a:xfrm>
            <a:off x="2538453" y="1991188"/>
            <a:ext cx="2736304" cy="452626"/>
          </a:xfrm>
          <a:prstGeom prst="rect">
            <a:avLst/>
          </a:prstGeom>
        </p:spPr>
        <p:txBody>
          <a:bodyPr/>
          <a:lstStyle>
            <a:lvl1pPr marL="449263" indent="-449263" algn="l" rtl="0" eaLnBrk="1" fontAlgn="base" hangingPunct="1">
              <a:spcBef>
                <a:spcPct val="20000"/>
              </a:spcBef>
              <a:spcAft>
                <a:spcPct val="0"/>
              </a:spcAft>
              <a:buClr>
                <a:schemeClr val="accent6"/>
              </a:buClr>
              <a:buFont typeface="Wingdings" panose="05000000000000000000" pitchFamily="2" charset="2"/>
              <a:buChar char="n"/>
              <a:defRPr kumimoji="1" sz="2000" baseline="0">
                <a:solidFill>
                  <a:srgbClr val="606060"/>
                </a:solidFill>
                <a:latin typeface="メイリオ" panose="020B0604030504040204" pitchFamily="50" charset="-128"/>
                <a:ea typeface="メイリオ" panose="020B0604030504040204" pitchFamily="50" charset="-128"/>
                <a:cs typeface="+mn-cs"/>
              </a:defRPr>
            </a:lvl1pPr>
            <a:lvl2pPr marL="914400" indent="-457200" algn="l" rtl="0" eaLnBrk="1" fontAlgn="base" hangingPunct="1">
              <a:spcBef>
                <a:spcPct val="20000"/>
              </a:spcBef>
              <a:spcAft>
                <a:spcPct val="0"/>
              </a:spcAft>
              <a:buClr>
                <a:srgbClr val="14375B"/>
              </a:buClr>
              <a:buFont typeface="Arial" panose="020B0604020202020204" pitchFamily="34" charset="0"/>
              <a:buChar char="•"/>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2pPr>
            <a:lvl3pPr marL="1371600" indent="-457200" algn="l" rtl="0" eaLnBrk="1" fontAlgn="base" hangingPunct="1">
              <a:spcBef>
                <a:spcPct val="20000"/>
              </a:spcBef>
              <a:spcAft>
                <a:spcPct val="0"/>
              </a:spcAft>
              <a:buClr>
                <a:schemeClr val="accent6"/>
              </a:buClr>
              <a:buFont typeface="Wingdings" panose="05000000000000000000" pitchFamily="2" charset="2"/>
              <a:buChar char="ü"/>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3pPr>
            <a:lvl4pPr marL="1828800" indent="-457200" algn="l" rtl="0" eaLnBrk="1" fontAlgn="base" hangingPunct="1">
              <a:spcBef>
                <a:spcPct val="20000"/>
              </a:spcBef>
              <a:spcAft>
                <a:spcPct val="0"/>
              </a:spcAft>
              <a:buClr>
                <a:srgbClr val="14375B"/>
              </a:buClr>
              <a:buFont typeface="Wingdings" pitchFamily="2" charset="2"/>
              <a:buChar char="Ø"/>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4pPr>
            <a:lvl5pPr marL="2286000" indent="-457200" algn="l" rtl="0" eaLnBrk="1" fontAlgn="base" hangingPunct="1">
              <a:spcBef>
                <a:spcPct val="20000"/>
              </a:spcBef>
              <a:spcAft>
                <a:spcPct val="0"/>
              </a:spcAft>
              <a:buClr>
                <a:srgbClr val="14375B"/>
              </a:buClr>
              <a:buFont typeface="Wingdings" pitchFamily="2" charset="2"/>
              <a:buChar char="w"/>
              <a:defRPr kumimoji="1" sz="2000">
                <a:solidFill>
                  <a:srgbClr val="606060"/>
                </a:solidFill>
                <a:latin typeface="メイリオ" panose="020B0604030504040204" pitchFamily="50" charset="-128"/>
                <a:ea typeface="メイリオ" panose="020B0604030504040204" pitchFamily="50" charset="-128"/>
                <a:cs typeface="メイリオ" pitchFamily="50" charset="-128"/>
              </a:defRPr>
            </a:lvl5pPr>
            <a:lvl6pPr marL="27432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6pPr>
            <a:lvl7pPr marL="32004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7pPr>
            <a:lvl8pPr marL="36576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8pPr>
            <a:lvl9pPr marL="41148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9pPr>
          </a:lstStyle>
          <a:p>
            <a:pPr marL="0" indent="0">
              <a:buNone/>
            </a:pPr>
            <a:r>
              <a:rPr lang="ja-JP" altLang="en-US" b="1" kern="0" dirty="0"/>
              <a:t>パートナー</a:t>
            </a:r>
          </a:p>
        </p:txBody>
      </p:sp>
      <p:sp>
        <p:nvSpPr>
          <p:cNvPr id="11" name="正方形/長方形 10">
            <a:extLst>
              <a:ext uri="{FF2B5EF4-FFF2-40B4-BE49-F238E27FC236}">
                <a16:creationId xmlns:a16="http://schemas.microsoft.com/office/drawing/2014/main" id="{7E6E6F3E-FCD6-4B80-B573-7D5737FE4C3B}"/>
              </a:ext>
            </a:extLst>
          </p:cNvPr>
          <p:cNvSpPr/>
          <p:nvPr/>
        </p:nvSpPr>
        <p:spPr>
          <a:xfrm>
            <a:off x="2538453" y="2618321"/>
            <a:ext cx="2785050" cy="646331"/>
          </a:xfrm>
          <a:prstGeom prst="rect">
            <a:avLst/>
          </a:prstGeom>
        </p:spPr>
        <p:txBody>
          <a:bodyPr wrap="square">
            <a:spAutoFit/>
          </a:bodyPr>
          <a:lstStyle/>
          <a:p>
            <a:pPr lvl="0">
              <a:buClr>
                <a:srgbClr val="1F3463"/>
              </a:buClr>
              <a:tabLst>
                <a:tab pos="901700" algn="l"/>
              </a:tabLst>
              <a:defRPr/>
            </a:pPr>
            <a:r>
              <a:rPr lang="en-US" altLang="ja-JP" sz="1200" dirty="0"/>
              <a:t>TEL(VN)</a:t>
            </a:r>
            <a:r>
              <a:rPr lang="ja-JP" altLang="en-US" sz="1200" dirty="0"/>
              <a:t>：</a:t>
            </a:r>
            <a:r>
              <a:rPr lang="en-US" altLang="ja-JP" sz="1200" dirty="0"/>
              <a:t>	+84-28-3822-0724</a:t>
            </a:r>
          </a:p>
          <a:p>
            <a:pPr lvl="0">
              <a:buClr>
                <a:srgbClr val="1F3463"/>
              </a:buClr>
              <a:tabLst>
                <a:tab pos="901700" algn="l"/>
              </a:tabLst>
              <a:defRPr/>
            </a:pPr>
            <a:r>
              <a:rPr lang="en-US" altLang="ja-JP" sz="1200" dirty="0"/>
              <a:t>TEL(JP):	+81-3-6775-1252</a:t>
            </a:r>
          </a:p>
          <a:p>
            <a:pPr lvl="0">
              <a:buClr>
                <a:srgbClr val="1F3463"/>
              </a:buClr>
              <a:tabLst>
                <a:tab pos="901700" algn="l"/>
              </a:tabLst>
              <a:defRPr/>
            </a:pPr>
            <a:r>
              <a:rPr lang="en-US" altLang="ja-JP" sz="1200" dirty="0"/>
              <a:t>Email:</a:t>
            </a:r>
            <a:r>
              <a:rPr lang="ja-JP" altLang="en-US" sz="1200" dirty="0"/>
              <a:t> </a:t>
            </a:r>
            <a:r>
              <a:rPr lang="en-US" altLang="ja-JP" sz="1200" dirty="0"/>
              <a:t> </a:t>
            </a:r>
            <a:r>
              <a:rPr lang="en-US" altLang="ja-JP" sz="1200" u="sng" dirty="0">
                <a:hlinkClick r:id="rId3"/>
              </a:rPr>
              <a:t>kazuhiro.fukuda@amt-law.com</a:t>
            </a:r>
            <a:endParaRPr lang="en-US" altLang="ja-JP" sz="1200" u="sng" dirty="0"/>
          </a:p>
        </p:txBody>
      </p:sp>
      <p:sp>
        <p:nvSpPr>
          <p:cNvPr id="12" name="テキスト プレースホルダー 3">
            <a:extLst>
              <a:ext uri="{FF2B5EF4-FFF2-40B4-BE49-F238E27FC236}">
                <a16:creationId xmlns:a16="http://schemas.microsoft.com/office/drawing/2014/main" id="{6D4905A6-67E6-C18B-5D9B-D67C2440BC37}"/>
              </a:ext>
            </a:extLst>
          </p:cNvPr>
          <p:cNvSpPr txBox="1">
            <a:spLocks/>
          </p:cNvSpPr>
          <p:nvPr/>
        </p:nvSpPr>
        <p:spPr bwMode="auto">
          <a:xfrm>
            <a:off x="655200" y="3429001"/>
            <a:ext cx="510792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000" indent="-342000" algn="l" rtl="0" eaLnBrk="1" fontAlgn="base" hangingPunct="1">
              <a:lnSpc>
                <a:spcPct val="90000"/>
              </a:lnSpc>
              <a:spcBef>
                <a:spcPts val="384"/>
              </a:spcBef>
              <a:spcAft>
                <a:spcPct val="0"/>
              </a:spcAft>
              <a:buClr>
                <a:srgbClr val="14375B"/>
              </a:buClr>
              <a:buFont typeface="Wingdings" panose="05000000000000000000" pitchFamily="2" charset="2"/>
              <a:buChar char="l"/>
              <a:tabLst>
                <a:tab pos="630000" algn="l"/>
                <a:tab pos="1260000" algn="l"/>
              </a:tabLst>
              <a:defRPr kumimoji="1" sz="1600" baseline="0">
                <a:solidFill>
                  <a:srgbClr val="606060"/>
                </a:solidFill>
                <a:latin typeface="メイリオ" panose="020B0604030504040204" pitchFamily="50" charset="-128"/>
                <a:ea typeface="メイリオ" panose="020B0604030504040204" pitchFamily="50" charset="-128"/>
                <a:cs typeface="+mn-cs"/>
              </a:defRPr>
            </a:lvl1pPr>
            <a:lvl2pPr marL="457200" indent="-101600" algn="l" rtl="0" eaLnBrk="1" fontAlgn="base" hangingPunct="1">
              <a:spcBef>
                <a:spcPct val="20000"/>
              </a:spcBef>
              <a:spcAft>
                <a:spcPct val="0"/>
              </a:spcAft>
              <a:buClr>
                <a:srgbClr val="14375B"/>
              </a:buClr>
              <a:buFontTx/>
              <a:buNone/>
              <a:tabLst>
                <a:tab pos="630000" algn="l"/>
                <a:tab pos="1260000" algn="l"/>
              </a:tabLst>
              <a:defRPr kumimoji="1" sz="1400" baseline="0">
                <a:solidFill>
                  <a:srgbClr val="606060"/>
                </a:solidFill>
                <a:latin typeface="メイリオ" panose="020B0604030504040204" pitchFamily="50" charset="-128"/>
                <a:ea typeface="メイリオ" panose="020B0604030504040204" pitchFamily="50" charset="-128"/>
                <a:cs typeface="メイリオ" pitchFamily="50" charset="-128"/>
              </a:defRPr>
            </a:lvl2pPr>
            <a:lvl3pPr marL="914400" indent="-101600" algn="l" rtl="0" eaLnBrk="1" fontAlgn="base" hangingPunct="1">
              <a:spcBef>
                <a:spcPct val="20000"/>
              </a:spcBef>
              <a:spcAft>
                <a:spcPct val="0"/>
              </a:spcAft>
              <a:buClr>
                <a:srgbClr val="14375B"/>
              </a:buClr>
              <a:buFontTx/>
              <a:buNone/>
              <a:tabLst>
                <a:tab pos="630000" algn="l"/>
                <a:tab pos="1260000" algn="l"/>
              </a:tabLst>
              <a:defRPr kumimoji="1" sz="1400">
                <a:solidFill>
                  <a:srgbClr val="606060"/>
                </a:solidFill>
                <a:latin typeface="メイリオ" panose="020B0604030504040204" pitchFamily="50" charset="-128"/>
                <a:ea typeface="メイリオ" panose="020B0604030504040204" pitchFamily="50" charset="-128"/>
                <a:cs typeface="メイリオ" pitchFamily="50" charset="-128"/>
              </a:defRPr>
            </a:lvl3pPr>
            <a:lvl4pPr marL="1371600" indent="-114300" algn="l" rtl="0" eaLnBrk="1" fontAlgn="base" hangingPunct="1">
              <a:spcBef>
                <a:spcPct val="20000"/>
              </a:spcBef>
              <a:spcAft>
                <a:spcPct val="0"/>
              </a:spcAft>
              <a:buClr>
                <a:srgbClr val="14375B"/>
              </a:buClr>
              <a:buFontTx/>
              <a:buNone/>
              <a:tabLst>
                <a:tab pos="630000" algn="l"/>
                <a:tab pos="1260000" algn="l"/>
              </a:tabLst>
              <a:defRPr kumimoji="1" sz="1400" baseline="0">
                <a:solidFill>
                  <a:srgbClr val="606060"/>
                </a:solidFill>
                <a:latin typeface="メイリオ" panose="020B0604030504040204" pitchFamily="50" charset="-128"/>
                <a:ea typeface="メイリオ" panose="020B0604030504040204" pitchFamily="50" charset="-128"/>
                <a:cs typeface="メイリオ" pitchFamily="50" charset="-128"/>
              </a:defRPr>
            </a:lvl4pPr>
            <a:lvl5pPr marL="1828800" indent="-127000" algn="l" rtl="0" eaLnBrk="1" fontAlgn="base" hangingPunct="1">
              <a:spcBef>
                <a:spcPct val="20000"/>
              </a:spcBef>
              <a:spcAft>
                <a:spcPct val="0"/>
              </a:spcAft>
              <a:buClr>
                <a:srgbClr val="14375B"/>
              </a:buClr>
              <a:buFontTx/>
              <a:buNone/>
              <a:tabLst>
                <a:tab pos="630000" algn="l"/>
                <a:tab pos="1260000" algn="l"/>
              </a:tabLst>
              <a:defRPr kumimoji="1" sz="1400">
                <a:solidFill>
                  <a:srgbClr val="606060"/>
                </a:solidFill>
                <a:latin typeface="メイリオ" panose="020B0604030504040204" pitchFamily="50" charset="-128"/>
                <a:ea typeface="メイリオ" panose="020B0604030504040204" pitchFamily="50" charset="-128"/>
                <a:cs typeface="メイリオ" pitchFamily="50" charset="-128"/>
              </a:defRPr>
            </a:lvl5pPr>
            <a:lvl6pPr marL="27432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6pPr>
            <a:lvl7pPr marL="32004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7pPr>
            <a:lvl8pPr marL="36576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8pPr>
            <a:lvl9pPr marL="4114800" indent="-457200" algn="l" rtl="0" eaLnBrk="1" fontAlgn="base" hangingPunct="1">
              <a:spcBef>
                <a:spcPct val="20000"/>
              </a:spcBef>
              <a:spcAft>
                <a:spcPct val="0"/>
              </a:spcAft>
              <a:buFont typeface="Wingdings" pitchFamily="-105" charset="2"/>
              <a:buChar char="w"/>
              <a:defRPr kumimoji="1" sz="2400" b="1">
                <a:solidFill>
                  <a:srgbClr val="1F3463"/>
                </a:solidFill>
                <a:latin typeface="+mn-lt"/>
                <a:ea typeface="+mn-ea"/>
              </a:defRPr>
            </a:lvl9pPr>
          </a:lstStyle>
          <a:p>
            <a:pPr marL="0" indent="0">
              <a:spcBef>
                <a:spcPts val="24"/>
              </a:spcBef>
              <a:buNone/>
              <a:defRPr/>
            </a:pPr>
            <a:r>
              <a:rPr lang="ja-JP" altLang="en-US" b="1" kern="0" dirty="0">
                <a:solidFill>
                  <a:schemeClr val="tx1"/>
                </a:solidFill>
              </a:rPr>
              <a:t>取扱案件</a:t>
            </a:r>
            <a:endParaRPr lang="en-US" altLang="ja-JP" b="1" kern="0" dirty="0">
              <a:solidFill>
                <a:schemeClr val="tx1"/>
              </a:solidFill>
            </a:endParaRPr>
          </a:p>
          <a:p>
            <a:pPr marL="0" indent="0">
              <a:spcBef>
                <a:spcPts val="24"/>
              </a:spcBef>
              <a:buNone/>
              <a:defRPr/>
            </a:pPr>
            <a:r>
              <a:rPr lang="ja-JP" altLang="en-US" sz="1400" kern="0" dirty="0">
                <a:solidFill>
                  <a:schemeClr val="tx1"/>
                </a:solidFill>
              </a:rPr>
              <a:t>ベトナム法務</a:t>
            </a:r>
            <a:endParaRPr lang="en-US" altLang="ja-JP" sz="1400" kern="0" dirty="0">
              <a:solidFill>
                <a:schemeClr val="tx1"/>
              </a:solidFill>
            </a:endParaRPr>
          </a:p>
          <a:p>
            <a:pPr marL="0" indent="0">
              <a:spcBef>
                <a:spcPts val="24"/>
              </a:spcBef>
              <a:buNone/>
              <a:defRPr/>
            </a:pPr>
            <a:r>
              <a:rPr lang="en-US" altLang="ja-JP" sz="1400" kern="0" dirty="0">
                <a:solidFill>
                  <a:schemeClr val="tx1"/>
                </a:solidFill>
              </a:rPr>
              <a:t>M&amp;A</a:t>
            </a:r>
            <a:r>
              <a:rPr lang="ja-JP" altLang="en-US" sz="1400" kern="0" dirty="0">
                <a:solidFill>
                  <a:schemeClr val="tx1"/>
                </a:solidFill>
              </a:rPr>
              <a:t>（国内、クロスボーダー）</a:t>
            </a:r>
            <a:endParaRPr lang="en-US" altLang="ja-JP" sz="1400" kern="0" dirty="0">
              <a:solidFill>
                <a:schemeClr val="tx1"/>
              </a:solidFill>
            </a:endParaRPr>
          </a:p>
          <a:p>
            <a:pPr marL="0" indent="0">
              <a:spcBef>
                <a:spcPts val="24"/>
              </a:spcBef>
              <a:buNone/>
              <a:defRPr/>
            </a:pPr>
            <a:r>
              <a:rPr lang="ja-JP" altLang="en-US" sz="1400" kern="0" dirty="0">
                <a:solidFill>
                  <a:schemeClr val="tx1"/>
                </a:solidFill>
              </a:rPr>
              <a:t>コーポレート</a:t>
            </a:r>
            <a:endParaRPr lang="en-US" altLang="ja-JP" sz="1400" kern="0" dirty="0">
              <a:solidFill>
                <a:schemeClr val="tx1"/>
              </a:solidFill>
            </a:endParaRPr>
          </a:p>
          <a:p>
            <a:pPr marL="0" indent="0">
              <a:spcBef>
                <a:spcPts val="24"/>
              </a:spcBef>
              <a:buNone/>
              <a:defRPr/>
            </a:pPr>
            <a:r>
              <a:rPr lang="ja-JP" altLang="en-US" sz="1400" kern="0" dirty="0">
                <a:solidFill>
                  <a:schemeClr val="tx1"/>
                </a:solidFill>
              </a:rPr>
              <a:t>規制当局対応、コンプライアンス</a:t>
            </a:r>
            <a:endParaRPr lang="en-US" altLang="ja-JP" sz="1400" kern="0" dirty="0">
              <a:solidFill>
                <a:schemeClr val="tx1"/>
              </a:solidFill>
            </a:endParaRPr>
          </a:p>
          <a:p>
            <a:pPr marL="0" indent="0">
              <a:spcBef>
                <a:spcPts val="24"/>
              </a:spcBef>
              <a:buNone/>
              <a:defRPr/>
            </a:pPr>
            <a:r>
              <a:rPr lang="ja-JP" altLang="en-US" sz="1400" kern="0" dirty="0">
                <a:solidFill>
                  <a:schemeClr val="tx1"/>
                </a:solidFill>
              </a:rPr>
              <a:t>国際仲裁、紛争解決</a:t>
            </a:r>
            <a:endParaRPr lang="en-US" altLang="ja-JP" sz="1400" kern="0" dirty="0">
              <a:solidFill>
                <a:schemeClr val="tx1"/>
              </a:solidFill>
            </a:endParaRPr>
          </a:p>
          <a:p>
            <a:pPr marL="0" indent="0">
              <a:spcBef>
                <a:spcPts val="24"/>
              </a:spcBef>
              <a:buNone/>
              <a:defRPr/>
            </a:pPr>
            <a:endParaRPr lang="en-US" altLang="ja-JP" sz="1400" kern="0" dirty="0">
              <a:solidFill>
                <a:schemeClr val="tx1"/>
              </a:solidFill>
            </a:endParaRPr>
          </a:p>
          <a:p>
            <a:pPr marL="0" indent="0">
              <a:spcBef>
                <a:spcPts val="24"/>
              </a:spcBef>
              <a:buNone/>
              <a:defRPr/>
            </a:pPr>
            <a:r>
              <a:rPr lang="ja-JP" altLang="en-US" b="1" kern="0" dirty="0">
                <a:solidFill>
                  <a:schemeClr val="tx1"/>
                </a:solidFill>
              </a:rPr>
              <a:t>主な業務</a:t>
            </a:r>
            <a:endParaRPr lang="en-US" altLang="ja-JP" kern="0" dirty="0">
              <a:solidFill>
                <a:schemeClr val="tx1"/>
              </a:solidFill>
            </a:endParaRPr>
          </a:p>
          <a:p>
            <a:pPr marL="0" indent="0">
              <a:lnSpc>
                <a:spcPct val="100000"/>
              </a:lnSpc>
              <a:spcBef>
                <a:spcPts val="24"/>
              </a:spcBef>
              <a:buNone/>
              <a:defRPr/>
            </a:pPr>
            <a:r>
              <a:rPr lang="ja-JP" altLang="en-US" sz="1400" dirty="0">
                <a:solidFill>
                  <a:schemeClr val="tx1"/>
                </a:solidFill>
              </a:rPr>
              <a:t>国内外のコーポレート・</a:t>
            </a:r>
            <a:r>
              <a:rPr lang="en-US" altLang="ja-JP" sz="1400" dirty="0">
                <a:solidFill>
                  <a:schemeClr val="tx1"/>
                </a:solidFill>
              </a:rPr>
              <a:t>M&amp;A</a:t>
            </a:r>
            <a:r>
              <a:rPr lang="ja-JP" altLang="en-US" sz="1400" dirty="0">
                <a:solidFill>
                  <a:schemeClr val="tx1"/>
                </a:solidFill>
              </a:rPr>
              <a:t>・各種クロスボーダー案件を取り扱っております。</a:t>
            </a:r>
            <a:endParaRPr lang="en-US" altLang="ja-JP" sz="1400" dirty="0">
              <a:solidFill>
                <a:schemeClr val="tx1"/>
              </a:solidFill>
            </a:endParaRPr>
          </a:p>
          <a:p>
            <a:pPr marL="0" indent="0">
              <a:lnSpc>
                <a:spcPct val="100000"/>
              </a:lnSpc>
              <a:spcBef>
                <a:spcPts val="24"/>
              </a:spcBef>
              <a:buNone/>
              <a:defRPr/>
            </a:pPr>
            <a:r>
              <a:rPr lang="en-US" altLang="ja-JP" sz="1400" dirty="0">
                <a:solidFill>
                  <a:schemeClr val="tx1"/>
                </a:solidFill>
              </a:rPr>
              <a:t>2018</a:t>
            </a:r>
            <a:r>
              <a:rPr lang="ja-JP" altLang="en-US" sz="1400" dirty="0">
                <a:solidFill>
                  <a:schemeClr val="tx1"/>
                </a:solidFill>
              </a:rPr>
              <a:t>年からのベトナム駐在により、ベトナム関連法務について幅広い対応経験を有しております。</a:t>
            </a:r>
            <a:endParaRPr lang="en-US" altLang="ja-JP" sz="1400" dirty="0">
              <a:solidFill>
                <a:schemeClr val="tx1"/>
              </a:solidFill>
            </a:endParaRPr>
          </a:p>
          <a:p>
            <a:pPr marL="0" indent="0">
              <a:lnSpc>
                <a:spcPct val="100000"/>
              </a:lnSpc>
              <a:spcBef>
                <a:spcPts val="24"/>
              </a:spcBef>
              <a:buNone/>
              <a:defRPr/>
            </a:pPr>
            <a:r>
              <a:rPr lang="ja-JP" altLang="en-US" sz="1400" dirty="0">
                <a:solidFill>
                  <a:schemeClr val="tx1"/>
                </a:solidFill>
              </a:rPr>
              <a:t>また、民間企業コンプライアンス部門への出向経験があり、コンプライアンス・不祥事対応にも幅広い経験を有しております。</a:t>
            </a:r>
            <a:endParaRPr lang="ja-JP" altLang="en-US" sz="1400" b="1" kern="0" dirty="0">
              <a:solidFill>
                <a:schemeClr val="tx1"/>
              </a:solidFill>
            </a:endParaRPr>
          </a:p>
        </p:txBody>
      </p:sp>
    </p:spTree>
    <p:extLst>
      <p:ext uri="{BB962C8B-B14F-4D97-AF65-F5344CB8AC3E}">
        <p14:creationId xmlns:p14="http://schemas.microsoft.com/office/powerpoint/2010/main" val="1429856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1"/>
          </p:nvPr>
        </p:nvSpPr>
        <p:spPr>
          <a:xfrm>
            <a:off x="656492" y="1509403"/>
            <a:ext cx="10948485" cy="4190400"/>
          </a:xfrm>
        </p:spPr>
        <p:txBody>
          <a:bodyPr/>
          <a:lstStyle/>
          <a:p>
            <a:pPr>
              <a:defRPr/>
            </a:pPr>
            <a:r>
              <a:rPr lang="ja-JP" altLang="en-US" b="1" dirty="0">
                <a:solidFill>
                  <a:schemeClr val="tx1"/>
                </a:solidFill>
                <a:cs typeface="メイリオ" pitchFamily="50" charset="-128"/>
              </a:rPr>
              <a:t>約</a:t>
            </a:r>
            <a:r>
              <a:rPr lang="en-US" altLang="ja-JP" b="1" dirty="0">
                <a:solidFill>
                  <a:schemeClr val="tx1"/>
                </a:solidFill>
                <a:cs typeface="メイリオ" pitchFamily="50" charset="-128"/>
              </a:rPr>
              <a:t>610</a:t>
            </a:r>
            <a:r>
              <a:rPr lang="ja-JP" altLang="en-US" b="1" dirty="0">
                <a:solidFill>
                  <a:schemeClr val="tx1"/>
                </a:solidFill>
                <a:cs typeface="メイリオ" pitchFamily="50" charset="-128"/>
              </a:rPr>
              <a:t>名の日本法弁護士並びに</a:t>
            </a:r>
            <a:r>
              <a:rPr lang="en-US" altLang="ja-JP" b="1" dirty="0">
                <a:solidFill>
                  <a:schemeClr val="tx1"/>
                </a:solidFill>
                <a:cs typeface="メイリオ" pitchFamily="50" charset="-128"/>
              </a:rPr>
              <a:t>60</a:t>
            </a:r>
            <a:r>
              <a:rPr lang="ja-JP" altLang="en-US" b="1" dirty="0">
                <a:solidFill>
                  <a:schemeClr val="tx1"/>
                </a:solidFill>
                <a:cs typeface="メイリオ" pitchFamily="50" charset="-128"/>
              </a:rPr>
              <a:t>名の外国法弁護士</a:t>
            </a:r>
            <a:r>
              <a:rPr lang="ja-JP" altLang="en-US" dirty="0">
                <a:solidFill>
                  <a:schemeClr val="tx1"/>
                </a:solidFill>
                <a:cs typeface="メイリオ" pitchFamily="50" charset="-128"/>
              </a:rPr>
              <a:t>が所属する日本における最大規模の総合法律事務所</a:t>
            </a:r>
          </a:p>
          <a:p>
            <a:pPr>
              <a:spcBef>
                <a:spcPts val="1200"/>
              </a:spcBef>
              <a:defRPr/>
            </a:pPr>
            <a:r>
              <a:rPr lang="ja-JP" altLang="en-US" dirty="0">
                <a:solidFill>
                  <a:schemeClr val="tx1"/>
                </a:solidFill>
                <a:cs typeface="メイリオ" pitchFamily="50" charset="-128"/>
              </a:rPr>
              <a:t>旧アンダーソン・毛利法律事務所（</a:t>
            </a:r>
            <a:r>
              <a:rPr lang="en-US" altLang="ja-JP" dirty="0">
                <a:solidFill>
                  <a:schemeClr val="tx1"/>
                </a:solidFill>
                <a:cs typeface="メイリオ" pitchFamily="50" charset="-128"/>
              </a:rPr>
              <a:t>1952</a:t>
            </a:r>
            <a:r>
              <a:rPr lang="ja-JP" altLang="en-US" dirty="0">
                <a:solidFill>
                  <a:schemeClr val="tx1"/>
                </a:solidFill>
                <a:cs typeface="メイリオ" pitchFamily="50" charset="-128"/>
              </a:rPr>
              <a:t>年設立）と旧友常・木村法律事務所（</a:t>
            </a:r>
            <a:r>
              <a:rPr lang="en-US" altLang="ja-JP" dirty="0">
                <a:solidFill>
                  <a:schemeClr val="tx1"/>
                </a:solidFill>
                <a:cs typeface="メイリオ" pitchFamily="50" charset="-128"/>
              </a:rPr>
              <a:t>1967</a:t>
            </a:r>
            <a:r>
              <a:rPr lang="ja-JP" altLang="en-US" dirty="0">
                <a:solidFill>
                  <a:schemeClr val="tx1"/>
                </a:solidFill>
                <a:cs typeface="メイリオ" pitchFamily="50" charset="-128"/>
              </a:rPr>
              <a:t>年設立）が</a:t>
            </a:r>
            <a:r>
              <a:rPr lang="en-US" altLang="ja-JP" dirty="0">
                <a:solidFill>
                  <a:schemeClr val="tx1"/>
                </a:solidFill>
                <a:cs typeface="メイリオ" pitchFamily="50" charset="-128"/>
              </a:rPr>
              <a:t>2005</a:t>
            </a:r>
            <a:r>
              <a:rPr lang="ja-JP" altLang="en-US" dirty="0">
                <a:solidFill>
                  <a:schemeClr val="tx1"/>
                </a:solidFill>
                <a:cs typeface="メイリオ" pitchFamily="50" charset="-128"/>
              </a:rPr>
              <a:t>年に合併により誕生</a:t>
            </a:r>
          </a:p>
          <a:p>
            <a:pPr>
              <a:spcBef>
                <a:spcPts val="1200"/>
              </a:spcBef>
              <a:defRPr/>
            </a:pPr>
            <a:r>
              <a:rPr lang="en-US" altLang="ja-JP" dirty="0">
                <a:solidFill>
                  <a:schemeClr val="tx1"/>
                </a:solidFill>
                <a:cs typeface="メイリオ" pitchFamily="50" charset="-128"/>
              </a:rPr>
              <a:t>2015</a:t>
            </a:r>
            <a:r>
              <a:rPr lang="ja-JP" altLang="ja-JP" dirty="0">
                <a:solidFill>
                  <a:schemeClr val="tx1"/>
                </a:solidFill>
                <a:cs typeface="メイリオ" pitchFamily="50" charset="-128"/>
              </a:rPr>
              <a:t>年</a:t>
            </a:r>
            <a:r>
              <a:rPr lang="en-US" altLang="ja-JP" dirty="0">
                <a:solidFill>
                  <a:schemeClr val="tx1"/>
                </a:solidFill>
                <a:cs typeface="メイリオ" pitchFamily="50" charset="-128"/>
              </a:rPr>
              <a:t>4</a:t>
            </a:r>
            <a:r>
              <a:rPr lang="ja-JP" altLang="ja-JP" dirty="0">
                <a:solidFill>
                  <a:schemeClr val="tx1"/>
                </a:solidFill>
                <a:cs typeface="メイリオ" pitchFamily="50" charset="-128"/>
              </a:rPr>
              <a:t>月に、</a:t>
            </a:r>
            <a:r>
              <a:rPr lang="ja-JP" altLang="en-US" dirty="0">
                <a:solidFill>
                  <a:schemeClr val="tx1"/>
                </a:solidFill>
                <a:cs typeface="メイリオ" pitchFamily="50" charset="-128"/>
              </a:rPr>
              <a:t>ビンガム・坂井・三村・相澤法律事務所（外国法共同事業）</a:t>
            </a:r>
            <a:r>
              <a:rPr lang="ja-JP" altLang="ja-JP" dirty="0">
                <a:solidFill>
                  <a:schemeClr val="tx1"/>
                </a:solidFill>
                <a:cs typeface="メイリオ" pitchFamily="50" charset="-128"/>
              </a:rPr>
              <a:t>の主力弁護士</a:t>
            </a:r>
            <a:r>
              <a:rPr lang="ja-JP" altLang="en-US" dirty="0">
                <a:solidFill>
                  <a:schemeClr val="tx1"/>
                </a:solidFill>
                <a:cs typeface="メイリオ" pitchFamily="50" charset="-128"/>
              </a:rPr>
              <a:t>と経営統合</a:t>
            </a:r>
            <a:r>
              <a:rPr lang="ja-JP" altLang="ja-JP" dirty="0">
                <a:solidFill>
                  <a:schemeClr val="tx1"/>
                </a:solidFill>
              </a:rPr>
              <a:t>　</a:t>
            </a:r>
            <a:endParaRPr lang="en-US" altLang="ja-JP" dirty="0">
              <a:solidFill>
                <a:schemeClr val="tx1"/>
              </a:solidFill>
            </a:endParaRPr>
          </a:p>
          <a:p>
            <a:pPr marL="457200" lvl="1" indent="0">
              <a:buNone/>
            </a:pPr>
            <a:endParaRPr lang="en-US" altLang="ja-JP" dirty="0">
              <a:solidFill>
                <a:schemeClr val="tx1"/>
              </a:solidFill>
            </a:endParaRPr>
          </a:p>
          <a:p>
            <a:endParaRPr kumimoji="1" lang="ja-JP" altLang="en-US" dirty="0">
              <a:solidFill>
                <a:schemeClr val="tx1"/>
              </a:solidFill>
            </a:endParaRPr>
          </a:p>
        </p:txBody>
      </p:sp>
      <p:sp>
        <p:nvSpPr>
          <p:cNvPr id="3" name="タイトル 2"/>
          <p:cNvSpPr>
            <a:spLocks noGrp="1"/>
          </p:cNvSpPr>
          <p:nvPr>
            <p:ph type="title"/>
          </p:nvPr>
        </p:nvSpPr>
        <p:spPr/>
        <p:txBody>
          <a:bodyPr/>
          <a:lstStyle/>
          <a:p>
            <a:r>
              <a:rPr lang="ja-JP" altLang="en-US" dirty="0">
                <a:solidFill>
                  <a:schemeClr val="tx2"/>
                </a:solidFill>
              </a:rPr>
              <a:t>日本最大規模の総合法律事務所</a:t>
            </a:r>
            <a:endParaRPr kumimoji="1" lang="ja-JP" altLang="en-US" dirty="0">
              <a:solidFill>
                <a:schemeClr val="tx2"/>
              </a:solidFill>
            </a:endParaRPr>
          </a:p>
        </p:txBody>
      </p:sp>
      <p:sp>
        <p:nvSpPr>
          <p:cNvPr id="4" name="スライド番号プレースホルダー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91BFDD-C400-4527-A122-182C6B5EB05D}" type="slidenum">
              <a:rPr kumimoji="1" lang="ja-JP" altLang="en-US" sz="1400" b="1" i="0" u="none" strike="noStrike" kern="1200" cap="none" spc="0" normalizeH="0" baseline="0" noProof="0" smtClean="0">
                <a:ln>
                  <a:noFill/>
                </a:ln>
                <a:solidFill>
                  <a:srgbClr val="000000"/>
                </a:solidFill>
                <a:effectLst/>
                <a:uLnTx/>
                <a:uFillTx/>
                <a:latin typeface="メイリオ" panose="020B0604030504040204" pitchFamily="50" charset="-128"/>
                <a:ea typeface="Meiryo UI" panose="020B0604030504040204" pitchFamily="50" charset="-128"/>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Meiryo UI" panose="020B0604030504040204" pitchFamily="50" charset="-128"/>
            </a:endParaRPr>
          </a:p>
        </p:txBody>
      </p:sp>
      <p:grpSp>
        <p:nvGrpSpPr>
          <p:cNvPr id="5" name="グループ化 4">
            <a:extLst>
              <a:ext uri="{FF2B5EF4-FFF2-40B4-BE49-F238E27FC236}">
                <a16:creationId xmlns:a16="http://schemas.microsoft.com/office/drawing/2014/main" id="{972AD934-DCFE-AF18-3332-F05DE09D8569}"/>
              </a:ext>
            </a:extLst>
          </p:cNvPr>
          <p:cNvGrpSpPr/>
          <p:nvPr/>
        </p:nvGrpSpPr>
        <p:grpSpPr>
          <a:xfrm>
            <a:off x="1219200" y="3944014"/>
            <a:ext cx="9829800" cy="1837368"/>
            <a:chOff x="1460612" y="4329100"/>
            <a:chExt cx="6840760" cy="1837368"/>
          </a:xfrm>
        </p:grpSpPr>
        <p:sp>
          <p:nvSpPr>
            <p:cNvPr id="6" name="角丸四角形 6">
              <a:extLst>
                <a:ext uri="{FF2B5EF4-FFF2-40B4-BE49-F238E27FC236}">
                  <a16:creationId xmlns:a16="http://schemas.microsoft.com/office/drawing/2014/main" id="{E68A3D6D-55DB-1CC0-8073-74A8507631E5}"/>
                </a:ext>
              </a:extLst>
            </p:cNvPr>
            <p:cNvSpPr/>
            <p:nvPr/>
          </p:nvSpPr>
          <p:spPr>
            <a:xfrm>
              <a:off x="1460612" y="4329100"/>
              <a:ext cx="6840760" cy="1837368"/>
            </a:xfrm>
            <a:prstGeom prst="round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7" name="テキスト ボックス 6">
              <a:extLst>
                <a:ext uri="{FF2B5EF4-FFF2-40B4-BE49-F238E27FC236}">
                  <a16:creationId xmlns:a16="http://schemas.microsoft.com/office/drawing/2014/main" id="{9FC90F51-1F9E-A880-3F11-C3E11B7B9594}"/>
                </a:ext>
              </a:extLst>
            </p:cNvPr>
            <p:cNvSpPr txBox="1"/>
            <p:nvPr/>
          </p:nvSpPr>
          <p:spPr>
            <a:xfrm>
              <a:off x="1712640" y="4588810"/>
              <a:ext cx="6336704" cy="1323439"/>
            </a:xfrm>
            <a:prstGeom prst="rect">
              <a:avLst/>
            </a:prstGeom>
            <a:noFill/>
            <a:ln>
              <a:noFill/>
            </a:ln>
          </p:spPr>
          <p:txBody>
            <a:bodyPr wrap="square" rtlCol="0">
              <a:spAutoFit/>
            </a:bodyPr>
            <a:lstStyle/>
            <a:p>
              <a:pPr algn="just">
                <a:spcAft>
                  <a:spcPts val="600"/>
                </a:spcAft>
                <a:defRPr/>
              </a:pPr>
              <a:r>
                <a:rPr lang="ja-JP" altLang="en-US" sz="2000" dirty="0">
                  <a:latin typeface="メイリオ" panose="020B0604030504040204" pitchFamily="50" charset="-128"/>
                  <a:ea typeface="メイリオ" panose="020B0604030504040204" pitchFamily="50" charset="-128"/>
                  <a:cs typeface="メイリオ" pitchFamily="50" charset="-128"/>
                </a:rPr>
                <a:t>合併・統合による得意分野の相乗効果と、一層の規模の拡大により、いっそう</a:t>
              </a:r>
              <a:r>
                <a:rPr lang="ja-JP" altLang="en-US" sz="2000" spc="50" dirty="0">
                  <a:latin typeface="メイリオ" panose="020B0604030504040204" pitchFamily="50" charset="-128"/>
                  <a:ea typeface="メイリオ" panose="020B0604030504040204" pitchFamily="50" charset="-128"/>
                  <a:cs typeface="メイリオ" pitchFamily="50" charset="-128"/>
                </a:rPr>
                <a:t>幅広く質の高いリーガル・サービスを機動的に提供し、多種多様な依頼者が直面するあらゆる法律問題や複雑な分野横断的案件に対して、迅速かつ的確に対応することが可能</a:t>
              </a:r>
              <a:endParaRPr lang="en-US" altLang="ja-JP" sz="2000" spc="50" dirty="0">
                <a:latin typeface="メイリオ" panose="020B0604030504040204" pitchFamily="50" charset="-128"/>
                <a:ea typeface="メイリオ" panose="020B0604030504040204" pitchFamily="50" charset="-128"/>
                <a:cs typeface="メイリオ" pitchFamily="50" charset="-128"/>
              </a:endParaRPr>
            </a:p>
          </p:txBody>
        </p:sp>
      </p:grpSp>
    </p:spTree>
    <p:extLst>
      <p:ext uri="{BB962C8B-B14F-4D97-AF65-F5344CB8AC3E}">
        <p14:creationId xmlns:p14="http://schemas.microsoft.com/office/powerpoint/2010/main" val="1082685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4A3EFEA-BFDF-C058-157E-7512F892A74F}"/>
              </a:ext>
            </a:extLst>
          </p:cNvPr>
          <p:cNvSpPr>
            <a:spLocks noGrp="1"/>
          </p:cNvSpPr>
          <p:nvPr>
            <p:ph type="body" sz="quarter" idx="11"/>
          </p:nvPr>
        </p:nvSpPr>
        <p:spPr>
          <a:xfrm>
            <a:off x="655015" y="1524109"/>
            <a:ext cx="10879015" cy="4191000"/>
          </a:xfrm>
        </p:spPr>
        <p:txBody>
          <a:bodyPr/>
          <a:lstStyle/>
          <a:p>
            <a:pPr>
              <a:spcAft>
                <a:spcPts val="600"/>
              </a:spcAft>
            </a:pPr>
            <a:r>
              <a:rPr lang="ja-JP" altLang="en-US" b="1" dirty="0">
                <a:solidFill>
                  <a:schemeClr val="tx1"/>
                </a:solidFill>
              </a:rPr>
              <a:t>日本における最大級の法律事務所として、総合的なサービスを提供</a:t>
            </a:r>
          </a:p>
          <a:p>
            <a:pPr lvl="1">
              <a:buFont typeface="Wingdings" panose="05000000000000000000" pitchFamily="2" charset="2"/>
              <a:buChar char="ü"/>
            </a:pPr>
            <a:r>
              <a:rPr lang="ja-JP" altLang="en-US" b="1" dirty="0">
                <a:solidFill>
                  <a:schemeClr val="tx1"/>
                </a:solidFill>
              </a:rPr>
              <a:t>日常的な企業法務相談</a:t>
            </a:r>
            <a:r>
              <a:rPr lang="ja-JP" altLang="en-US" dirty="0">
                <a:solidFill>
                  <a:schemeClr val="tx1"/>
                </a:solidFill>
              </a:rPr>
              <a:t>、</a:t>
            </a:r>
            <a:r>
              <a:rPr lang="en-US" altLang="ja-JP" b="1" dirty="0">
                <a:solidFill>
                  <a:schemeClr val="tx1"/>
                </a:solidFill>
              </a:rPr>
              <a:t>M&amp;A/</a:t>
            </a:r>
            <a:r>
              <a:rPr lang="ja-JP" altLang="en-US" b="1" dirty="0">
                <a:solidFill>
                  <a:schemeClr val="tx1"/>
                </a:solidFill>
              </a:rPr>
              <a:t>会社法及び金融取引から事業再生、訴訟及び税法等</a:t>
            </a:r>
            <a:r>
              <a:rPr lang="ja-JP" altLang="en-US" dirty="0">
                <a:solidFill>
                  <a:schemeClr val="tx1"/>
                </a:solidFill>
              </a:rPr>
              <a:t>に至るまで、</a:t>
            </a:r>
            <a:r>
              <a:rPr lang="ja-JP" altLang="en-US" b="1" dirty="0">
                <a:solidFill>
                  <a:schemeClr val="tx1"/>
                </a:solidFill>
              </a:rPr>
              <a:t>あらゆる法律問題に対し、ワンストップで対応</a:t>
            </a:r>
          </a:p>
          <a:p>
            <a:pPr lvl="1">
              <a:buFont typeface="Wingdings" panose="05000000000000000000" pitchFamily="2" charset="2"/>
              <a:buChar char="ü"/>
            </a:pPr>
            <a:r>
              <a:rPr lang="ja-JP" altLang="en-US" dirty="0">
                <a:solidFill>
                  <a:schemeClr val="tx1"/>
                </a:solidFill>
              </a:rPr>
              <a:t>複合的な法律問題に対し、</a:t>
            </a:r>
            <a:r>
              <a:rPr lang="ja-JP" altLang="en-US" b="1" dirty="0">
                <a:solidFill>
                  <a:schemeClr val="tx1"/>
                </a:solidFill>
              </a:rPr>
              <a:t>異なる分野の専門家によるチーム組成</a:t>
            </a:r>
            <a:r>
              <a:rPr lang="ja-JP" altLang="en-US" dirty="0">
                <a:solidFill>
                  <a:schemeClr val="tx1"/>
                </a:solidFill>
              </a:rPr>
              <a:t>が可能</a:t>
            </a:r>
          </a:p>
          <a:p>
            <a:pPr lvl="1">
              <a:buFont typeface="Wingdings" panose="05000000000000000000" pitchFamily="2" charset="2"/>
              <a:buChar char="ü"/>
            </a:pPr>
            <a:r>
              <a:rPr lang="ja-JP" altLang="en-US" dirty="0">
                <a:solidFill>
                  <a:schemeClr val="tx1"/>
                </a:solidFill>
              </a:rPr>
              <a:t>大規模化と所内調整により、</a:t>
            </a:r>
            <a:r>
              <a:rPr lang="ja-JP" altLang="en-US" b="1" dirty="0">
                <a:solidFill>
                  <a:schemeClr val="tx1"/>
                </a:solidFill>
              </a:rPr>
              <a:t>スピーディーな対応</a:t>
            </a:r>
            <a:r>
              <a:rPr lang="ja-JP" altLang="en-US" dirty="0">
                <a:solidFill>
                  <a:schemeClr val="tx1"/>
                </a:solidFill>
              </a:rPr>
              <a:t>を実現</a:t>
            </a:r>
          </a:p>
          <a:p>
            <a:pPr>
              <a:spcAft>
                <a:spcPts val="600"/>
              </a:spcAft>
            </a:pPr>
            <a:r>
              <a:rPr lang="ja-JP" altLang="en-US" b="1" dirty="0">
                <a:solidFill>
                  <a:schemeClr val="tx1"/>
                </a:solidFill>
              </a:rPr>
              <a:t>高度な法律問題への対処と高いクオリティの実現</a:t>
            </a:r>
          </a:p>
          <a:p>
            <a:pPr lvl="1">
              <a:buFont typeface="Wingdings" panose="05000000000000000000" pitchFamily="2" charset="2"/>
              <a:buChar char="ü"/>
            </a:pPr>
            <a:r>
              <a:rPr lang="en-US" altLang="ja-JP" dirty="0">
                <a:solidFill>
                  <a:schemeClr val="tx1"/>
                </a:solidFill>
              </a:rPr>
              <a:t>70</a:t>
            </a:r>
            <a:r>
              <a:rPr lang="ja-JP" altLang="en-US" dirty="0">
                <a:solidFill>
                  <a:schemeClr val="tx1"/>
                </a:solidFill>
              </a:rPr>
              <a:t>年にわたる実績と信頼</a:t>
            </a:r>
          </a:p>
          <a:p>
            <a:pPr lvl="1">
              <a:buFont typeface="Wingdings" panose="05000000000000000000" pitchFamily="2" charset="2"/>
              <a:buChar char="ü"/>
            </a:pPr>
            <a:r>
              <a:rPr lang="ja-JP" altLang="en-US" b="1" dirty="0">
                <a:solidFill>
                  <a:schemeClr val="tx1"/>
                </a:solidFill>
              </a:rPr>
              <a:t>ノウハウの蓄積</a:t>
            </a:r>
            <a:r>
              <a:rPr lang="ja-JP" altLang="en-US" dirty="0">
                <a:solidFill>
                  <a:schemeClr val="tx1"/>
                </a:solidFill>
              </a:rPr>
              <a:t>と所内における共有</a:t>
            </a:r>
          </a:p>
          <a:p>
            <a:pPr lvl="1">
              <a:buFont typeface="Wingdings" panose="05000000000000000000" pitchFamily="2" charset="2"/>
              <a:buChar char="ü"/>
            </a:pPr>
            <a:r>
              <a:rPr lang="ja-JP" altLang="en-US" dirty="0">
                <a:solidFill>
                  <a:schemeClr val="tx1"/>
                </a:solidFill>
              </a:rPr>
              <a:t>所内外を通じた自己研鑽により、</a:t>
            </a:r>
            <a:r>
              <a:rPr lang="ja-JP" altLang="en-US" b="1" dirty="0">
                <a:solidFill>
                  <a:schemeClr val="tx1"/>
                </a:solidFill>
              </a:rPr>
              <a:t>常に最先端の法律問題に精通</a:t>
            </a:r>
          </a:p>
          <a:p>
            <a:pPr>
              <a:spcAft>
                <a:spcPts val="600"/>
              </a:spcAft>
            </a:pPr>
            <a:r>
              <a:rPr lang="ja-JP" altLang="en-US" b="1" dirty="0">
                <a:solidFill>
                  <a:schemeClr val="tx1"/>
                </a:solidFill>
              </a:rPr>
              <a:t>国内案件のみならず、クロス・ボーダー案件にも精通</a:t>
            </a:r>
          </a:p>
          <a:p>
            <a:pPr lvl="1">
              <a:buFont typeface="Wingdings" panose="05000000000000000000" pitchFamily="2" charset="2"/>
              <a:buChar char="ü"/>
            </a:pPr>
            <a:r>
              <a:rPr lang="ja-JP" altLang="en-US" b="1" dirty="0">
                <a:solidFill>
                  <a:schemeClr val="tx1"/>
                </a:solidFill>
              </a:rPr>
              <a:t>クロス・ボーダー案件に対する本邦随一の経験と実績</a:t>
            </a:r>
          </a:p>
          <a:p>
            <a:pPr lvl="1">
              <a:buFont typeface="Wingdings" panose="05000000000000000000" pitchFamily="2" charset="2"/>
              <a:buChar char="ü"/>
            </a:pPr>
            <a:r>
              <a:rPr lang="ja-JP" altLang="en-US" dirty="0">
                <a:solidFill>
                  <a:schemeClr val="tx1"/>
                </a:solidFill>
              </a:rPr>
              <a:t>広大な</a:t>
            </a:r>
            <a:r>
              <a:rPr lang="ja-JP" altLang="en-US" b="1" dirty="0">
                <a:solidFill>
                  <a:schemeClr val="tx1"/>
                </a:solidFill>
              </a:rPr>
              <a:t>海外法律事務所との間のネットワーク</a:t>
            </a:r>
          </a:p>
          <a:p>
            <a:pPr lvl="1">
              <a:buFont typeface="Wingdings" panose="05000000000000000000" pitchFamily="2" charset="2"/>
              <a:buChar char="ü"/>
            </a:pPr>
            <a:r>
              <a:rPr lang="ja-JP" altLang="en-US" dirty="0">
                <a:solidFill>
                  <a:schemeClr val="tx1"/>
                </a:solidFill>
              </a:rPr>
              <a:t>日本における</a:t>
            </a:r>
            <a:r>
              <a:rPr lang="en-US" altLang="ja-JP" dirty="0">
                <a:solidFill>
                  <a:schemeClr val="tx1"/>
                </a:solidFill>
              </a:rPr>
              <a:t>Home Country Counsel</a:t>
            </a:r>
            <a:r>
              <a:rPr lang="ja-JP" altLang="en-US" dirty="0">
                <a:solidFill>
                  <a:schemeClr val="tx1"/>
                </a:solidFill>
              </a:rPr>
              <a:t>としての海外案件サポート業務</a:t>
            </a:r>
          </a:p>
        </p:txBody>
      </p:sp>
      <p:sp>
        <p:nvSpPr>
          <p:cNvPr id="3" name="タイトル 2">
            <a:extLst>
              <a:ext uri="{FF2B5EF4-FFF2-40B4-BE49-F238E27FC236}">
                <a16:creationId xmlns:a16="http://schemas.microsoft.com/office/drawing/2014/main" id="{64BBD9A7-D23E-0428-4214-5A4ED8BEE2D3}"/>
              </a:ext>
            </a:extLst>
          </p:cNvPr>
          <p:cNvSpPr>
            <a:spLocks noGrp="1"/>
          </p:cNvSpPr>
          <p:nvPr>
            <p:ph type="title"/>
          </p:nvPr>
        </p:nvSpPr>
        <p:spPr/>
        <p:txBody>
          <a:bodyPr/>
          <a:lstStyle/>
          <a:p>
            <a:r>
              <a:rPr lang="ja-JP" altLang="en-US" dirty="0">
                <a:solidFill>
                  <a:schemeClr val="tx2"/>
                </a:solidFill>
              </a:rPr>
              <a:t>国内外にわたるハイクオリティのワンストップサービス</a:t>
            </a:r>
            <a:endParaRPr kumimoji="1" lang="ja-JP" altLang="en-US" dirty="0">
              <a:solidFill>
                <a:schemeClr val="tx2"/>
              </a:solidFill>
            </a:endParaRPr>
          </a:p>
        </p:txBody>
      </p:sp>
      <p:sp>
        <p:nvSpPr>
          <p:cNvPr id="4" name="スライド番号プレースホルダー 3">
            <a:extLst>
              <a:ext uri="{FF2B5EF4-FFF2-40B4-BE49-F238E27FC236}">
                <a16:creationId xmlns:a16="http://schemas.microsoft.com/office/drawing/2014/main" id="{048005AF-98AC-A8D2-B774-32D1BEC42621}"/>
              </a:ext>
            </a:extLst>
          </p:cNvPr>
          <p:cNvSpPr>
            <a:spLocks noGrp="1"/>
          </p:cNvSpPr>
          <p:nvPr>
            <p:ph type="sldNum" sz="quarter" idx="4"/>
          </p:nvPr>
        </p:nvSpPr>
        <p:spPr/>
        <p:txBody>
          <a:bodyPr/>
          <a:lstStyle/>
          <a:p>
            <a:fld id="{BB91BFDD-C400-4527-A122-182C6B5EB05D}" type="slidenum">
              <a:rPr lang="ja-JP" altLang="en-US" smtClean="0"/>
              <a:pPr/>
              <a:t>4</a:t>
            </a:fld>
            <a:endParaRPr lang="ja-JP" altLang="en-US" dirty="0"/>
          </a:p>
        </p:txBody>
      </p:sp>
    </p:spTree>
    <p:extLst>
      <p:ext uri="{BB962C8B-B14F-4D97-AF65-F5344CB8AC3E}">
        <p14:creationId xmlns:p14="http://schemas.microsoft.com/office/powerpoint/2010/main" val="3760457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4BBD9A7-D23E-0428-4214-5A4ED8BEE2D3}"/>
              </a:ext>
            </a:extLst>
          </p:cNvPr>
          <p:cNvSpPr>
            <a:spLocks noGrp="1"/>
          </p:cNvSpPr>
          <p:nvPr>
            <p:ph type="title"/>
          </p:nvPr>
        </p:nvSpPr>
        <p:spPr/>
        <p:txBody>
          <a:bodyPr/>
          <a:lstStyle/>
          <a:p>
            <a:r>
              <a:rPr lang="ja-JP" altLang="en-US" dirty="0"/>
              <a:t>世界各地とのネットワーク</a:t>
            </a:r>
            <a:endParaRPr kumimoji="1" lang="ja-JP" altLang="en-US" dirty="0"/>
          </a:p>
        </p:txBody>
      </p:sp>
      <p:sp>
        <p:nvSpPr>
          <p:cNvPr id="4" name="スライド番号プレースホルダー 3">
            <a:extLst>
              <a:ext uri="{FF2B5EF4-FFF2-40B4-BE49-F238E27FC236}">
                <a16:creationId xmlns:a16="http://schemas.microsoft.com/office/drawing/2014/main" id="{048005AF-98AC-A8D2-B774-32D1BEC42621}"/>
              </a:ext>
            </a:extLst>
          </p:cNvPr>
          <p:cNvSpPr>
            <a:spLocks noGrp="1"/>
          </p:cNvSpPr>
          <p:nvPr>
            <p:ph type="sldNum" sz="quarter" idx="4"/>
          </p:nvPr>
        </p:nvSpPr>
        <p:spPr/>
        <p:txBody>
          <a:bodyPr/>
          <a:lstStyle/>
          <a:p>
            <a:fld id="{BB91BFDD-C400-4527-A122-182C6B5EB05D}" type="slidenum">
              <a:rPr lang="ja-JP" altLang="en-US" smtClean="0"/>
              <a:pPr/>
              <a:t>5</a:t>
            </a:fld>
            <a:endParaRPr lang="ja-JP" altLang="en-US" dirty="0"/>
          </a:p>
        </p:txBody>
      </p:sp>
      <p:grpSp>
        <p:nvGrpSpPr>
          <p:cNvPr id="970" name="グループ化 969">
            <a:extLst>
              <a:ext uri="{FF2B5EF4-FFF2-40B4-BE49-F238E27FC236}">
                <a16:creationId xmlns:a16="http://schemas.microsoft.com/office/drawing/2014/main" id="{168EE292-7104-71A7-99B5-1E4B65ADD1B7}"/>
              </a:ext>
            </a:extLst>
          </p:cNvPr>
          <p:cNvGrpSpPr/>
          <p:nvPr/>
        </p:nvGrpSpPr>
        <p:grpSpPr>
          <a:xfrm>
            <a:off x="1158921" y="1253014"/>
            <a:ext cx="9871204" cy="5285910"/>
            <a:chOff x="402975" y="1484784"/>
            <a:chExt cx="9237785" cy="5023157"/>
          </a:xfrm>
        </p:grpSpPr>
        <p:grpSp>
          <p:nvGrpSpPr>
            <p:cNvPr id="755" name="グループ化 754">
              <a:extLst>
                <a:ext uri="{FF2B5EF4-FFF2-40B4-BE49-F238E27FC236}">
                  <a16:creationId xmlns:a16="http://schemas.microsoft.com/office/drawing/2014/main" id="{E16BD499-755F-E5F2-F1DD-35EBF9085D5A}"/>
                </a:ext>
              </a:extLst>
            </p:cNvPr>
            <p:cNvGrpSpPr/>
            <p:nvPr/>
          </p:nvGrpSpPr>
          <p:grpSpPr>
            <a:xfrm>
              <a:off x="754867" y="1522211"/>
              <a:ext cx="8885893" cy="4849549"/>
              <a:chOff x="754867" y="1522211"/>
              <a:chExt cx="8885893" cy="4849549"/>
            </a:xfrm>
            <a:solidFill>
              <a:srgbClr val="B2B2B2"/>
            </a:solidFill>
          </p:grpSpPr>
          <p:sp>
            <p:nvSpPr>
              <p:cNvPr id="756" name="楕円 755">
                <a:extLst>
                  <a:ext uri="{FF2B5EF4-FFF2-40B4-BE49-F238E27FC236}">
                    <a16:creationId xmlns:a16="http://schemas.microsoft.com/office/drawing/2014/main" id="{B1AD7BF3-F326-7C2D-7262-8EC06D7C76A5}"/>
                  </a:ext>
                </a:extLst>
              </p:cNvPr>
              <p:cNvSpPr/>
              <p:nvPr/>
            </p:nvSpPr>
            <p:spPr bwMode="auto">
              <a:xfrm>
                <a:off x="4582758" y="3589780"/>
                <a:ext cx="46392" cy="46392"/>
              </a:xfrm>
              <a:prstGeom prst="ellipse">
                <a:avLst/>
              </a:prstGeom>
              <a:grpFill/>
              <a:ln w="3175" algn="ctr">
                <a:solidFill>
                  <a:schemeClr val="bg1"/>
                </a:solidFill>
                <a:miter lim="800000"/>
                <a:headEnd/>
                <a:tailEnd/>
              </a:ln>
              <a:effectLst/>
            </p:spPr>
            <p:txBody>
              <a:bodyPr rtlCol="0" anchor="ctr"/>
              <a:lstStyle/>
              <a:p>
                <a:pPr algn="l" eaLnBrk="1" hangingPunct="1"/>
                <a:endParaRPr kumimoji="1" lang="ja-JP" altLang="en-US" sz="1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757" name="Group 343">
                <a:extLst>
                  <a:ext uri="{FF2B5EF4-FFF2-40B4-BE49-F238E27FC236}">
                    <a16:creationId xmlns:a16="http://schemas.microsoft.com/office/drawing/2014/main" id="{27F1EB40-05BD-E78F-742B-21DF3C2786AF}"/>
                  </a:ext>
                </a:extLst>
              </p:cNvPr>
              <p:cNvGrpSpPr/>
              <p:nvPr/>
            </p:nvGrpSpPr>
            <p:grpSpPr>
              <a:xfrm>
                <a:off x="5851284" y="1522211"/>
                <a:ext cx="3789476" cy="2919422"/>
                <a:chOff x="3538538" y="3427412"/>
                <a:chExt cx="541338" cy="866775"/>
              </a:xfrm>
              <a:grpFill/>
            </p:grpSpPr>
            <p:sp>
              <p:nvSpPr>
                <p:cNvPr id="867" name="Freeform 5">
                  <a:extLst>
                    <a:ext uri="{FF2B5EF4-FFF2-40B4-BE49-F238E27FC236}">
                      <a16:creationId xmlns:a16="http://schemas.microsoft.com/office/drawing/2014/main" id="{7D0AFD54-3070-19F5-3AE1-1C72D8E5942C}"/>
                    </a:ext>
                  </a:extLst>
                </p:cNvPr>
                <p:cNvSpPr>
                  <a:spLocks/>
                </p:cNvSpPr>
                <p:nvPr/>
              </p:nvSpPr>
              <p:spPr bwMode="auto">
                <a:xfrm>
                  <a:off x="3829051" y="3759200"/>
                  <a:ext cx="7938" cy="9525"/>
                </a:xfrm>
                <a:custGeom>
                  <a:avLst/>
                  <a:gdLst>
                    <a:gd name="T0" fmla="*/ 0 w 11"/>
                    <a:gd name="T1" fmla="*/ 5 h 7"/>
                    <a:gd name="T2" fmla="*/ 2 w 11"/>
                    <a:gd name="T3" fmla="*/ 7 h 7"/>
                    <a:gd name="T4" fmla="*/ 11 w 11"/>
                    <a:gd name="T5" fmla="*/ 0 h 7"/>
                    <a:gd name="T6" fmla="*/ 8 w 11"/>
                    <a:gd name="T7" fmla="*/ 0 h 7"/>
                    <a:gd name="T8" fmla="*/ 2 w 11"/>
                    <a:gd name="T9" fmla="*/ 2 h 7"/>
                    <a:gd name="T10" fmla="*/ 0 w 11"/>
                    <a:gd name="T11" fmla="*/ 5 h 7"/>
                  </a:gdLst>
                  <a:ahLst/>
                  <a:cxnLst>
                    <a:cxn ang="0">
                      <a:pos x="T0" y="T1"/>
                    </a:cxn>
                    <a:cxn ang="0">
                      <a:pos x="T2" y="T3"/>
                    </a:cxn>
                    <a:cxn ang="0">
                      <a:pos x="T4" y="T5"/>
                    </a:cxn>
                    <a:cxn ang="0">
                      <a:pos x="T6" y="T7"/>
                    </a:cxn>
                    <a:cxn ang="0">
                      <a:pos x="T8" y="T9"/>
                    </a:cxn>
                    <a:cxn ang="0">
                      <a:pos x="T10" y="T11"/>
                    </a:cxn>
                  </a:cxnLst>
                  <a:rect l="0" t="0" r="r" b="b"/>
                  <a:pathLst>
                    <a:path w="11" h="7">
                      <a:moveTo>
                        <a:pt x="0" y="5"/>
                      </a:moveTo>
                      <a:cubicBezTo>
                        <a:pt x="1" y="5"/>
                        <a:pt x="1" y="7"/>
                        <a:pt x="2" y="7"/>
                      </a:cubicBezTo>
                      <a:cubicBezTo>
                        <a:pt x="6" y="7"/>
                        <a:pt x="11" y="5"/>
                        <a:pt x="11" y="0"/>
                      </a:cubicBezTo>
                      <a:cubicBezTo>
                        <a:pt x="10" y="0"/>
                        <a:pt x="9" y="0"/>
                        <a:pt x="8" y="0"/>
                      </a:cubicBezTo>
                      <a:cubicBezTo>
                        <a:pt x="6" y="0"/>
                        <a:pt x="4" y="0"/>
                        <a:pt x="2" y="2"/>
                      </a:cubicBezTo>
                      <a:cubicBezTo>
                        <a:pt x="0" y="3"/>
                        <a:pt x="0" y="3"/>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68" name="Freeform 6">
                  <a:extLst>
                    <a:ext uri="{FF2B5EF4-FFF2-40B4-BE49-F238E27FC236}">
                      <a16:creationId xmlns:a16="http://schemas.microsoft.com/office/drawing/2014/main" id="{636099A5-38BC-925A-F5BE-BA15BDA08EE5}"/>
                    </a:ext>
                  </a:extLst>
                </p:cNvPr>
                <p:cNvSpPr>
                  <a:spLocks/>
                </p:cNvSpPr>
                <p:nvPr/>
              </p:nvSpPr>
              <p:spPr bwMode="auto">
                <a:xfrm>
                  <a:off x="3817938" y="3716337"/>
                  <a:ext cx="25400" cy="42863"/>
                </a:xfrm>
                <a:custGeom>
                  <a:avLst/>
                  <a:gdLst>
                    <a:gd name="T0" fmla="*/ 35 w 35"/>
                    <a:gd name="T1" fmla="*/ 22 h 30"/>
                    <a:gd name="T2" fmla="*/ 27 w 35"/>
                    <a:gd name="T3" fmla="*/ 20 h 30"/>
                    <a:gd name="T4" fmla="*/ 20 w 35"/>
                    <a:gd name="T5" fmla="*/ 10 h 30"/>
                    <a:gd name="T6" fmla="*/ 15 w 35"/>
                    <a:gd name="T7" fmla="*/ 9 h 30"/>
                    <a:gd name="T8" fmla="*/ 11 w 35"/>
                    <a:gd name="T9" fmla="*/ 9 h 30"/>
                    <a:gd name="T10" fmla="*/ 10 w 35"/>
                    <a:gd name="T11" fmla="*/ 6 h 30"/>
                    <a:gd name="T12" fmla="*/ 9 w 35"/>
                    <a:gd name="T13" fmla="*/ 2 h 30"/>
                    <a:gd name="T14" fmla="*/ 6 w 35"/>
                    <a:gd name="T15" fmla="*/ 10 h 30"/>
                    <a:gd name="T16" fmla="*/ 5 w 35"/>
                    <a:gd name="T17" fmla="*/ 15 h 30"/>
                    <a:gd name="T18" fmla="*/ 6 w 35"/>
                    <a:gd name="T19" fmla="*/ 18 h 30"/>
                    <a:gd name="T20" fmla="*/ 0 w 35"/>
                    <a:gd name="T21" fmla="*/ 23 h 30"/>
                    <a:gd name="T22" fmla="*/ 7 w 35"/>
                    <a:gd name="T23" fmla="*/ 22 h 30"/>
                    <a:gd name="T24" fmla="*/ 10 w 35"/>
                    <a:gd name="T25" fmla="*/ 28 h 30"/>
                    <a:gd name="T26" fmla="*/ 15 w 35"/>
                    <a:gd name="T27" fmla="*/ 23 h 30"/>
                    <a:gd name="T28" fmla="*/ 21 w 35"/>
                    <a:gd name="T29" fmla="*/ 18 h 30"/>
                    <a:gd name="T30" fmla="*/ 31 w 35"/>
                    <a:gd name="T31" fmla="*/ 25 h 30"/>
                    <a:gd name="T32" fmla="*/ 35 w 35"/>
                    <a:gd name="T33"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0">
                      <a:moveTo>
                        <a:pt x="35" y="22"/>
                      </a:moveTo>
                      <a:cubicBezTo>
                        <a:pt x="32" y="19"/>
                        <a:pt x="31" y="19"/>
                        <a:pt x="27" y="20"/>
                      </a:cubicBezTo>
                      <a:cubicBezTo>
                        <a:pt x="31" y="16"/>
                        <a:pt x="22" y="11"/>
                        <a:pt x="20" y="10"/>
                      </a:cubicBezTo>
                      <a:cubicBezTo>
                        <a:pt x="18" y="9"/>
                        <a:pt x="16" y="10"/>
                        <a:pt x="15" y="9"/>
                      </a:cubicBezTo>
                      <a:cubicBezTo>
                        <a:pt x="14" y="7"/>
                        <a:pt x="13" y="6"/>
                        <a:pt x="11" y="9"/>
                      </a:cubicBezTo>
                      <a:cubicBezTo>
                        <a:pt x="11" y="8"/>
                        <a:pt x="11" y="7"/>
                        <a:pt x="10" y="6"/>
                      </a:cubicBezTo>
                      <a:cubicBezTo>
                        <a:pt x="14" y="5"/>
                        <a:pt x="13" y="0"/>
                        <a:pt x="9" y="2"/>
                      </a:cubicBezTo>
                      <a:cubicBezTo>
                        <a:pt x="6" y="3"/>
                        <a:pt x="7" y="6"/>
                        <a:pt x="6" y="10"/>
                      </a:cubicBezTo>
                      <a:cubicBezTo>
                        <a:pt x="6" y="11"/>
                        <a:pt x="5" y="13"/>
                        <a:pt x="5" y="15"/>
                      </a:cubicBezTo>
                      <a:cubicBezTo>
                        <a:pt x="4" y="15"/>
                        <a:pt x="6" y="17"/>
                        <a:pt x="6" y="18"/>
                      </a:cubicBezTo>
                      <a:cubicBezTo>
                        <a:pt x="5" y="19"/>
                        <a:pt x="1" y="22"/>
                        <a:pt x="0" y="23"/>
                      </a:cubicBezTo>
                      <a:cubicBezTo>
                        <a:pt x="1" y="23"/>
                        <a:pt x="7" y="22"/>
                        <a:pt x="7" y="22"/>
                      </a:cubicBezTo>
                      <a:cubicBezTo>
                        <a:pt x="8" y="23"/>
                        <a:pt x="9" y="30"/>
                        <a:pt x="10" y="28"/>
                      </a:cubicBezTo>
                      <a:cubicBezTo>
                        <a:pt x="12" y="27"/>
                        <a:pt x="14" y="23"/>
                        <a:pt x="15" y="23"/>
                      </a:cubicBezTo>
                      <a:cubicBezTo>
                        <a:pt x="18" y="22"/>
                        <a:pt x="18" y="19"/>
                        <a:pt x="21" y="18"/>
                      </a:cubicBezTo>
                      <a:cubicBezTo>
                        <a:pt x="20" y="23"/>
                        <a:pt x="28" y="24"/>
                        <a:pt x="31" y="25"/>
                      </a:cubicBezTo>
                      <a:cubicBezTo>
                        <a:pt x="32" y="24"/>
                        <a:pt x="34" y="23"/>
                        <a:pt x="3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69" name="Freeform 7">
                  <a:extLst>
                    <a:ext uri="{FF2B5EF4-FFF2-40B4-BE49-F238E27FC236}">
                      <a16:creationId xmlns:a16="http://schemas.microsoft.com/office/drawing/2014/main" id="{0CEAC902-D732-B737-8D3A-37BB7C2BD951}"/>
                    </a:ext>
                  </a:extLst>
                </p:cNvPr>
                <p:cNvSpPr>
                  <a:spLocks/>
                </p:cNvSpPr>
                <p:nvPr/>
              </p:nvSpPr>
              <p:spPr bwMode="auto">
                <a:xfrm>
                  <a:off x="3808413" y="3605212"/>
                  <a:ext cx="100013" cy="166688"/>
                </a:xfrm>
                <a:custGeom>
                  <a:avLst/>
                  <a:gdLst>
                    <a:gd name="T0" fmla="*/ 83 w 143"/>
                    <a:gd name="T1" fmla="*/ 26 h 119"/>
                    <a:gd name="T2" fmla="*/ 65 w 143"/>
                    <a:gd name="T3" fmla="*/ 12 h 119"/>
                    <a:gd name="T4" fmla="*/ 55 w 143"/>
                    <a:gd name="T5" fmla="*/ 18 h 119"/>
                    <a:gd name="T6" fmla="*/ 47 w 143"/>
                    <a:gd name="T7" fmla="*/ 17 h 119"/>
                    <a:gd name="T8" fmla="*/ 44 w 143"/>
                    <a:gd name="T9" fmla="*/ 6 h 119"/>
                    <a:gd name="T10" fmla="*/ 36 w 143"/>
                    <a:gd name="T11" fmla="*/ 1 h 119"/>
                    <a:gd name="T12" fmla="*/ 25 w 143"/>
                    <a:gd name="T13" fmla="*/ 1 h 119"/>
                    <a:gd name="T14" fmla="*/ 3 w 143"/>
                    <a:gd name="T15" fmla="*/ 12 h 119"/>
                    <a:gd name="T16" fmla="*/ 2 w 143"/>
                    <a:gd name="T17" fmla="*/ 27 h 119"/>
                    <a:gd name="T18" fmla="*/ 3 w 143"/>
                    <a:gd name="T19" fmla="*/ 30 h 119"/>
                    <a:gd name="T20" fmla="*/ 15 w 143"/>
                    <a:gd name="T21" fmla="*/ 37 h 119"/>
                    <a:gd name="T22" fmla="*/ 24 w 143"/>
                    <a:gd name="T23" fmla="*/ 42 h 119"/>
                    <a:gd name="T24" fmla="*/ 40 w 143"/>
                    <a:gd name="T25" fmla="*/ 44 h 119"/>
                    <a:gd name="T26" fmla="*/ 46 w 143"/>
                    <a:gd name="T27" fmla="*/ 45 h 119"/>
                    <a:gd name="T28" fmla="*/ 57 w 143"/>
                    <a:gd name="T29" fmla="*/ 42 h 119"/>
                    <a:gd name="T30" fmla="*/ 59 w 143"/>
                    <a:gd name="T31" fmla="*/ 40 h 119"/>
                    <a:gd name="T32" fmla="*/ 62 w 143"/>
                    <a:gd name="T33" fmla="*/ 44 h 119"/>
                    <a:gd name="T34" fmla="*/ 67 w 143"/>
                    <a:gd name="T35" fmla="*/ 55 h 119"/>
                    <a:gd name="T36" fmla="*/ 76 w 143"/>
                    <a:gd name="T37" fmla="*/ 55 h 119"/>
                    <a:gd name="T38" fmla="*/ 89 w 143"/>
                    <a:gd name="T39" fmla="*/ 68 h 119"/>
                    <a:gd name="T40" fmla="*/ 78 w 143"/>
                    <a:gd name="T41" fmla="*/ 81 h 119"/>
                    <a:gd name="T42" fmla="*/ 75 w 143"/>
                    <a:gd name="T43" fmla="*/ 88 h 119"/>
                    <a:gd name="T44" fmla="*/ 59 w 143"/>
                    <a:gd name="T45" fmla="*/ 93 h 119"/>
                    <a:gd name="T46" fmla="*/ 71 w 143"/>
                    <a:gd name="T47" fmla="*/ 96 h 119"/>
                    <a:gd name="T48" fmla="*/ 77 w 143"/>
                    <a:gd name="T49" fmla="*/ 94 h 119"/>
                    <a:gd name="T50" fmla="*/ 87 w 143"/>
                    <a:gd name="T51" fmla="*/ 101 h 119"/>
                    <a:gd name="T52" fmla="*/ 89 w 143"/>
                    <a:gd name="T53" fmla="*/ 106 h 119"/>
                    <a:gd name="T54" fmla="*/ 94 w 143"/>
                    <a:gd name="T55" fmla="*/ 110 h 119"/>
                    <a:gd name="T56" fmla="*/ 104 w 143"/>
                    <a:gd name="T57" fmla="*/ 115 h 119"/>
                    <a:gd name="T58" fmla="*/ 119 w 143"/>
                    <a:gd name="T59" fmla="*/ 114 h 119"/>
                    <a:gd name="T60" fmla="*/ 108 w 143"/>
                    <a:gd name="T61" fmla="*/ 108 h 119"/>
                    <a:gd name="T62" fmla="*/ 111 w 143"/>
                    <a:gd name="T63" fmla="*/ 105 h 119"/>
                    <a:gd name="T64" fmla="*/ 119 w 143"/>
                    <a:gd name="T65" fmla="*/ 108 h 119"/>
                    <a:gd name="T66" fmla="*/ 124 w 143"/>
                    <a:gd name="T67" fmla="*/ 110 h 119"/>
                    <a:gd name="T68" fmla="*/ 124 w 143"/>
                    <a:gd name="T69" fmla="*/ 104 h 119"/>
                    <a:gd name="T70" fmla="*/ 126 w 143"/>
                    <a:gd name="T71" fmla="*/ 101 h 119"/>
                    <a:gd name="T72" fmla="*/ 120 w 143"/>
                    <a:gd name="T73" fmla="*/ 92 h 119"/>
                    <a:gd name="T74" fmla="*/ 113 w 143"/>
                    <a:gd name="T75" fmla="*/ 87 h 119"/>
                    <a:gd name="T76" fmla="*/ 109 w 143"/>
                    <a:gd name="T77" fmla="*/ 82 h 119"/>
                    <a:gd name="T78" fmla="*/ 111 w 143"/>
                    <a:gd name="T79" fmla="*/ 77 h 119"/>
                    <a:gd name="T80" fmla="*/ 120 w 143"/>
                    <a:gd name="T81" fmla="*/ 81 h 119"/>
                    <a:gd name="T82" fmla="*/ 122 w 143"/>
                    <a:gd name="T83" fmla="*/ 84 h 119"/>
                    <a:gd name="T84" fmla="*/ 131 w 143"/>
                    <a:gd name="T85" fmla="*/ 82 h 119"/>
                    <a:gd name="T86" fmla="*/ 136 w 143"/>
                    <a:gd name="T87" fmla="*/ 79 h 119"/>
                    <a:gd name="T88" fmla="*/ 140 w 143"/>
                    <a:gd name="T89" fmla="*/ 72 h 119"/>
                    <a:gd name="T90" fmla="*/ 134 w 143"/>
                    <a:gd name="T91" fmla="*/ 68 h 119"/>
                    <a:gd name="T92" fmla="*/ 122 w 143"/>
                    <a:gd name="T93" fmla="*/ 61 h 119"/>
                    <a:gd name="T94" fmla="*/ 110 w 143"/>
                    <a:gd name="T95" fmla="*/ 53 h 119"/>
                    <a:gd name="T96" fmla="*/ 116 w 143"/>
                    <a:gd name="T97" fmla="*/ 50 h 119"/>
                    <a:gd name="T98" fmla="*/ 106 w 143"/>
                    <a:gd name="T99" fmla="*/ 46 h 119"/>
                    <a:gd name="T100" fmla="*/ 109 w 143"/>
                    <a:gd name="T101" fmla="*/ 38 h 119"/>
                    <a:gd name="T102" fmla="*/ 101 w 143"/>
                    <a:gd name="T103" fmla="*/ 40 h 119"/>
                    <a:gd name="T104" fmla="*/ 94 w 143"/>
                    <a:gd name="T105" fmla="*/ 31 h 119"/>
                    <a:gd name="T106" fmla="*/ 94 w 143"/>
                    <a:gd name="T107" fmla="*/ 2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3" h="119">
                      <a:moveTo>
                        <a:pt x="94" y="28"/>
                      </a:moveTo>
                      <a:cubicBezTo>
                        <a:pt x="92" y="24"/>
                        <a:pt x="87" y="24"/>
                        <a:pt x="83" y="26"/>
                      </a:cubicBezTo>
                      <a:cubicBezTo>
                        <a:pt x="82" y="26"/>
                        <a:pt x="77" y="19"/>
                        <a:pt x="75" y="17"/>
                      </a:cubicBezTo>
                      <a:cubicBezTo>
                        <a:pt x="73" y="14"/>
                        <a:pt x="68" y="12"/>
                        <a:pt x="65" y="12"/>
                      </a:cubicBezTo>
                      <a:cubicBezTo>
                        <a:pt x="64" y="13"/>
                        <a:pt x="60" y="12"/>
                        <a:pt x="59" y="13"/>
                      </a:cubicBezTo>
                      <a:cubicBezTo>
                        <a:pt x="59" y="14"/>
                        <a:pt x="56" y="18"/>
                        <a:pt x="55" y="18"/>
                      </a:cubicBezTo>
                      <a:cubicBezTo>
                        <a:pt x="51" y="15"/>
                        <a:pt x="52" y="15"/>
                        <a:pt x="49" y="18"/>
                      </a:cubicBezTo>
                      <a:cubicBezTo>
                        <a:pt x="48" y="20"/>
                        <a:pt x="46" y="20"/>
                        <a:pt x="47" y="17"/>
                      </a:cubicBezTo>
                      <a:cubicBezTo>
                        <a:pt x="48" y="13"/>
                        <a:pt x="49" y="13"/>
                        <a:pt x="48" y="10"/>
                      </a:cubicBezTo>
                      <a:cubicBezTo>
                        <a:pt x="46" y="8"/>
                        <a:pt x="46" y="8"/>
                        <a:pt x="44" y="6"/>
                      </a:cubicBezTo>
                      <a:cubicBezTo>
                        <a:pt x="43" y="5"/>
                        <a:pt x="44" y="1"/>
                        <a:pt x="41" y="1"/>
                      </a:cubicBezTo>
                      <a:cubicBezTo>
                        <a:pt x="40" y="1"/>
                        <a:pt x="37" y="1"/>
                        <a:pt x="36" y="1"/>
                      </a:cubicBezTo>
                      <a:cubicBezTo>
                        <a:pt x="32" y="3"/>
                        <a:pt x="29" y="5"/>
                        <a:pt x="25" y="5"/>
                      </a:cubicBezTo>
                      <a:cubicBezTo>
                        <a:pt x="25" y="4"/>
                        <a:pt x="25" y="3"/>
                        <a:pt x="25" y="1"/>
                      </a:cubicBezTo>
                      <a:cubicBezTo>
                        <a:pt x="20" y="0"/>
                        <a:pt x="17" y="0"/>
                        <a:pt x="12" y="3"/>
                      </a:cubicBezTo>
                      <a:cubicBezTo>
                        <a:pt x="7" y="5"/>
                        <a:pt x="5" y="7"/>
                        <a:pt x="3" y="12"/>
                      </a:cubicBezTo>
                      <a:cubicBezTo>
                        <a:pt x="2" y="14"/>
                        <a:pt x="0" y="18"/>
                        <a:pt x="0" y="20"/>
                      </a:cubicBezTo>
                      <a:cubicBezTo>
                        <a:pt x="0" y="21"/>
                        <a:pt x="1" y="27"/>
                        <a:pt x="2" y="27"/>
                      </a:cubicBezTo>
                      <a:cubicBezTo>
                        <a:pt x="7" y="28"/>
                        <a:pt x="11" y="27"/>
                        <a:pt x="14" y="32"/>
                      </a:cubicBezTo>
                      <a:cubicBezTo>
                        <a:pt x="11" y="31"/>
                        <a:pt x="7" y="31"/>
                        <a:pt x="3" y="30"/>
                      </a:cubicBezTo>
                      <a:cubicBezTo>
                        <a:pt x="4" y="34"/>
                        <a:pt x="7" y="36"/>
                        <a:pt x="10" y="38"/>
                      </a:cubicBezTo>
                      <a:cubicBezTo>
                        <a:pt x="13" y="39"/>
                        <a:pt x="13" y="37"/>
                        <a:pt x="15" y="37"/>
                      </a:cubicBezTo>
                      <a:cubicBezTo>
                        <a:pt x="19" y="36"/>
                        <a:pt x="16" y="38"/>
                        <a:pt x="18" y="40"/>
                      </a:cubicBezTo>
                      <a:cubicBezTo>
                        <a:pt x="20" y="41"/>
                        <a:pt x="23" y="42"/>
                        <a:pt x="24" y="42"/>
                      </a:cubicBezTo>
                      <a:cubicBezTo>
                        <a:pt x="28" y="42"/>
                        <a:pt x="33" y="41"/>
                        <a:pt x="36" y="43"/>
                      </a:cubicBezTo>
                      <a:cubicBezTo>
                        <a:pt x="37" y="43"/>
                        <a:pt x="39" y="43"/>
                        <a:pt x="40" y="44"/>
                      </a:cubicBezTo>
                      <a:cubicBezTo>
                        <a:pt x="41" y="44"/>
                        <a:pt x="41" y="42"/>
                        <a:pt x="42" y="43"/>
                      </a:cubicBezTo>
                      <a:cubicBezTo>
                        <a:pt x="44" y="43"/>
                        <a:pt x="44" y="45"/>
                        <a:pt x="46" y="45"/>
                      </a:cubicBezTo>
                      <a:cubicBezTo>
                        <a:pt x="44" y="43"/>
                        <a:pt x="43" y="41"/>
                        <a:pt x="42" y="40"/>
                      </a:cubicBezTo>
                      <a:cubicBezTo>
                        <a:pt x="48" y="42"/>
                        <a:pt x="51" y="43"/>
                        <a:pt x="57" y="42"/>
                      </a:cubicBezTo>
                      <a:cubicBezTo>
                        <a:pt x="56" y="39"/>
                        <a:pt x="56" y="38"/>
                        <a:pt x="53" y="37"/>
                      </a:cubicBezTo>
                      <a:cubicBezTo>
                        <a:pt x="57" y="34"/>
                        <a:pt x="56" y="38"/>
                        <a:pt x="59" y="40"/>
                      </a:cubicBezTo>
                      <a:cubicBezTo>
                        <a:pt x="59" y="41"/>
                        <a:pt x="61" y="39"/>
                        <a:pt x="62" y="40"/>
                      </a:cubicBezTo>
                      <a:cubicBezTo>
                        <a:pt x="62" y="41"/>
                        <a:pt x="62" y="43"/>
                        <a:pt x="62" y="44"/>
                      </a:cubicBezTo>
                      <a:cubicBezTo>
                        <a:pt x="65" y="41"/>
                        <a:pt x="70" y="48"/>
                        <a:pt x="72" y="50"/>
                      </a:cubicBezTo>
                      <a:cubicBezTo>
                        <a:pt x="68" y="51"/>
                        <a:pt x="67" y="51"/>
                        <a:pt x="67" y="55"/>
                      </a:cubicBezTo>
                      <a:cubicBezTo>
                        <a:pt x="69" y="55"/>
                        <a:pt x="71" y="54"/>
                        <a:pt x="73" y="53"/>
                      </a:cubicBezTo>
                      <a:cubicBezTo>
                        <a:pt x="75" y="52"/>
                        <a:pt x="75" y="52"/>
                        <a:pt x="76" y="55"/>
                      </a:cubicBezTo>
                      <a:cubicBezTo>
                        <a:pt x="78" y="58"/>
                        <a:pt x="83" y="57"/>
                        <a:pt x="85" y="61"/>
                      </a:cubicBezTo>
                      <a:cubicBezTo>
                        <a:pt x="86" y="64"/>
                        <a:pt x="87" y="66"/>
                        <a:pt x="89" y="68"/>
                      </a:cubicBezTo>
                      <a:cubicBezTo>
                        <a:pt x="89" y="70"/>
                        <a:pt x="88" y="70"/>
                        <a:pt x="87" y="71"/>
                      </a:cubicBezTo>
                      <a:cubicBezTo>
                        <a:pt x="84" y="74"/>
                        <a:pt x="81" y="78"/>
                        <a:pt x="78" y="81"/>
                      </a:cubicBezTo>
                      <a:cubicBezTo>
                        <a:pt x="78" y="82"/>
                        <a:pt x="83" y="84"/>
                        <a:pt x="82" y="86"/>
                      </a:cubicBezTo>
                      <a:cubicBezTo>
                        <a:pt x="81" y="87"/>
                        <a:pt x="76" y="88"/>
                        <a:pt x="75" y="88"/>
                      </a:cubicBezTo>
                      <a:cubicBezTo>
                        <a:pt x="71" y="89"/>
                        <a:pt x="67" y="88"/>
                        <a:pt x="64" y="87"/>
                      </a:cubicBezTo>
                      <a:cubicBezTo>
                        <a:pt x="64" y="90"/>
                        <a:pt x="60" y="91"/>
                        <a:pt x="59" y="93"/>
                      </a:cubicBezTo>
                      <a:cubicBezTo>
                        <a:pt x="59" y="94"/>
                        <a:pt x="61" y="97"/>
                        <a:pt x="63" y="97"/>
                      </a:cubicBezTo>
                      <a:cubicBezTo>
                        <a:pt x="66" y="97"/>
                        <a:pt x="69" y="98"/>
                        <a:pt x="71" y="96"/>
                      </a:cubicBezTo>
                      <a:cubicBezTo>
                        <a:pt x="73" y="94"/>
                        <a:pt x="74" y="96"/>
                        <a:pt x="77" y="97"/>
                      </a:cubicBezTo>
                      <a:cubicBezTo>
                        <a:pt x="77" y="95"/>
                        <a:pt x="78" y="95"/>
                        <a:pt x="77" y="94"/>
                      </a:cubicBezTo>
                      <a:cubicBezTo>
                        <a:pt x="79" y="94"/>
                        <a:pt x="80" y="95"/>
                        <a:pt x="80" y="97"/>
                      </a:cubicBezTo>
                      <a:cubicBezTo>
                        <a:pt x="84" y="94"/>
                        <a:pt x="84" y="96"/>
                        <a:pt x="87" y="101"/>
                      </a:cubicBezTo>
                      <a:cubicBezTo>
                        <a:pt x="88" y="103"/>
                        <a:pt x="90" y="103"/>
                        <a:pt x="93" y="104"/>
                      </a:cubicBezTo>
                      <a:cubicBezTo>
                        <a:pt x="91" y="105"/>
                        <a:pt x="90" y="105"/>
                        <a:pt x="89" y="106"/>
                      </a:cubicBezTo>
                      <a:cubicBezTo>
                        <a:pt x="91" y="108"/>
                        <a:pt x="92" y="109"/>
                        <a:pt x="95" y="108"/>
                      </a:cubicBezTo>
                      <a:cubicBezTo>
                        <a:pt x="95" y="109"/>
                        <a:pt x="94" y="110"/>
                        <a:pt x="94" y="110"/>
                      </a:cubicBezTo>
                      <a:cubicBezTo>
                        <a:pt x="97" y="110"/>
                        <a:pt x="99" y="111"/>
                        <a:pt x="102" y="112"/>
                      </a:cubicBezTo>
                      <a:cubicBezTo>
                        <a:pt x="103" y="112"/>
                        <a:pt x="103" y="115"/>
                        <a:pt x="104" y="115"/>
                      </a:cubicBezTo>
                      <a:cubicBezTo>
                        <a:pt x="110" y="116"/>
                        <a:pt x="115" y="118"/>
                        <a:pt x="120" y="119"/>
                      </a:cubicBezTo>
                      <a:cubicBezTo>
                        <a:pt x="120" y="117"/>
                        <a:pt x="120" y="116"/>
                        <a:pt x="119" y="114"/>
                      </a:cubicBezTo>
                      <a:cubicBezTo>
                        <a:pt x="117" y="113"/>
                        <a:pt x="115" y="112"/>
                        <a:pt x="113" y="110"/>
                      </a:cubicBezTo>
                      <a:cubicBezTo>
                        <a:pt x="112" y="110"/>
                        <a:pt x="109" y="110"/>
                        <a:pt x="108" y="108"/>
                      </a:cubicBezTo>
                      <a:cubicBezTo>
                        <a:pt x="108" y="106"/>
                        <a:pt x="106" y="105"/>
                        <a:pt x="106" y="103"/>
                      </a:cubicBezTo>
                      <a:cubicBezTo>
                        <a:pt x="107" y="103"/>
                        <a:pt x="109" y="104"/>
                        <a:pt x="111" y="105"/>
                      </a:cubicBezTo>
                      <a:cubicBezTo>
                        <a:pt x="110" y="104"/>
                        <a:pt x="110" y="103"/>
                        <a:pt x="110" y="102"/>
                      </a:cubicBezTo>
                      <a:cubicBezTo>
                        <a:pt x="113" y="104"/>
                        <a:pt x="116" y="106"/>
                        <a:pt x="119" y="108"/>
                      </a:cubicBezTo>
                      <a:cubicBezTo>
                        <a:pt x="121" y="110"/>
                        <a:pt x="124" y="114"/>
                        <a:pt x="125" y="113"/>
                      </a:cubicBezTo>
                      <a:cubicBezTo>
                        <a:pt x="124" y="112"/>
                        <a:pt x="124" y="111"/>
                        <a:pt x="124" y="110"/>
                      </a:cubicBezTo>
                      <a:cubicBezTo>
                        <a:pt x="124" y="110"/>
                        <a:pt x="125" y="110"/>
                        <a:pt x="126" y="110"/>
                      </a:cubicBezTo>
                      <a:cubicBezTo>
                        <a:pt x="127" y="108"/>
                        <a:pt x="122" y="107"/>
                        <a:pt x="124" y="104"/>
                      </a:cubicBezTo>
                      <a:cubicBezTo>
                        <a:pt x="125" y="105"/>
                        <a:pt x="126" y="106"/>
                        <a:pt x="127" y="108"/>
                      </a:cubicBezTo>
                      <a:cubicBezTo>
                        <a:pt x="126" y="105"/>
                        <a:pt x="127" y="102"/>
                        <a:pt x="126" y="101"/>
                      </a:cubicBezTo>
                      <a:cubicBezTo>
                        <a:pt x="125" y="99"/>
                        <a:pt x="123" y="99"/>
                        <a:pt x="122" y="97"/>
                      </a:cubicBezTo>
                      <a:cubicBezTo>
                        <a:pt x="122" y="94"/>
                        <a:pt x="122" y="93"/>
                        <a:pt x="120" y="92"/>
                      </a:cubicBezTo>
                      <a:cubicBezTo>
                        <a:pt x="118" y="91"/>
                        <a:pt x="116" y="90"/>
                        <a:pt x="115" y="93"/>
                      </a:cubicBezTo>
                      <a:cubicBezTo>
                        <a:pt x="115" y="91"/>
                        <a:pt x="114" y="89"/>
                        <a:pt x="113" y="87"/>
                      </a:cubicBezTo>
                      <a:cubicBezTo>
                        <a:pt x="113" y="84"/>
                        <a:pt x="112" y="85"/>
                        <a:pt x="110" y="86"/>
                      </a:cubicBezTo>
                      <a:cubicBezTo>
                        <a:pt x="110" y="85"/>
                        <a:pt x="110" y="83"/>
                        <a:pt x="109" y="82"/>
                      </a:cubicBezTo>
                      <a:cubicBezTo>
                        <a:pt x="110" y="82"/>
                        <a:pt x="111" y="82"/>
                        <a:pt x="113" y="82"/>
                      </a:cubicBezTo>
                      <a:cubicBezTo>
                        <a:pt x="113" y="79"/>
                        <a:pt x="110" y="80"/>
                        <a:pt x="111" y="77"/>
                      </a:cubicBezTo>
                      <a:cubicBezTo>
                        <a:pt x="113" y="75"/>
                        <a:pt x="114" y="75"/>
                        <a:pt x="116" y="76"/>
                      </a:cubicBezTo>
                      <a:cubicBezTo>
                        <a:pt x="117" y="77"/>
                        <a:pt x="119" y="80"/>
                        <a:pt x="120" y="81"/>
                      </a:cubicBezTo>
                      <a:cubicBezTo>
                        <a:pt x="122" y="81"/>
                        <a:pt x="125" y="80"/>
                        <a:pt x="126" y="79"/>
                      </a:cubicBezTo>
                      <a:cubicBezTo>
                        <a:pt x="127" y="82"/>
                        <a:pt x="124" y="82"/>
                        <a:pt x="122" y="84"/>
                      </a:cubicBezTo>
                      <a:cubicBezTo>
                        <a:pt x="125" y="88"/>
                        <a:pt x="127" y="89"/>
                        <a:pt x="131" y="92"/>
                      </a:cubicBezTo>
                      <a:cubicBezTo>
                        <a:pt x="133" y="89"/>
                        <a:pt x="132" y="86"/>
                        <a:pt x="131" y="82"/>
                      </a:cubicBezTo>
                      <a:cubicBezTo>
                        <a:pt x="135" y="85"/>
                        <a:pt x="136" y="83"/>
                        <a:pt x="140" y="81"/>
                      </a:cubicBezTo>
                      <a:cubicBezTo>
                        <a:pt x="139" y="80"/>
                        <a:pt x="138" y="80"/>
                        <a:pt x="136" y="79"/>
                      </a:cubicBezTo>
                      <a:cubicBezTo>
                        <a:pt x="138" y="78"/>
                        <a:pt x="140" y="79"/>
                        <a:pt x="142" y="79"/>
                      </a:cubicBezTo>
                      <a:cubicBezTo>
                        <a:pt x="142" y="75"/>
                        <a:pt x="143" y="73"/>
                        <a:pt x="140" y="72"/>
                      </a:cubicBezTo>
                      <a:cubicBezTo>
                        <a:pt x="138" y="70"/>
                        <a:pt x="134" y="72"/>
                        <a:pt x="132" y="72"/>
                      </a:cubicBezTo>
                      <a:cubicBezTo>
                        <a:pt x="133" y="70"/>
                        <a:pt x="133" y="70"/>
                        <a:pt x="134" y="68"/>
                      </a:cubicBezTo>
                      <a:cubicBezTo>
                        <a:pt x="131" y="68"/>
                        <a:pt x="129" y="68"/>
                        <a:pt x="127" y="65"/>
                      </a:cubicBezTo>
                      <a:cubicBezTo>
                        <a:pt x="125" y="63"/>
                        <a:pt x="124" y="62"/>
                        <a:pt x="122" y="61"/>
                      </a:cubicBezTo>
                      <a:cubicBezTo>
                        <a:pt x="116" y="59"/>
                        <a:pt x="111" y="57"/>
                        <a:pt x="106" y="54"/>
                      </a:cubicBezTo>
                      <a:cubicBezTo>
                        <a:pt x="107" y="54"/>
                        <a:pt x="108" y="53"/>
                        <a:pt x="110" y="53"/>
                      </a:cubicBezTo>
                      <a:cubicBezTo>
                        <a:pt x="110" y="52"/>
                        <a:pt x="110" y="51"/>
                        <a:pt x="110" y="49"/>
                      </a:cubicBezTo>
                      <a:cubicBezTo>
                        <a:pt x="111" y="49"/>
                        <a:pt x="113" y="50"/>
                        <a:pt x="116" y="50"/>
                      </a:cubicBezTo>
                      <a:cubicBezTo>
                        <a:pt x="115" y="47"/>
                        <a:pt x="115" y="47"/>
                        <a:pt x="111" y="47"/>
                      </a:cubicBezTo>
                      <a:cubicBezTo>
                        <a:pt x="110" y="48"/>
                        <a:pt x="108" y="47"/>
                        <a:pt x="106" y="46"/>
                      </a:cubicBezTo>
                      <a:cubicBezTo>
                        <a:pt x="110" y="44"/>
                        <a:pt x="110" y="44"/>
                        <a:pt x="113" y="44"/>
                      </a:cubicBezTo>
                      <a:cubicBezTo>
                        <a:pt x="113" y="41"/>
                        <a:pt x="111" y="40"/>
                        <a:pt x="109" y="38"/>
                      </a:cubicBezTo>
                      <a:cubicBezTo>
                        <a:pt x="109" y="41"/>
                        <a:pt x="106" y="42"/>
                        <a:pt x="104" y="43"/>
                      </a:cubicBezTo>
                      <a:cubicBezTo>
                        <a:pt x="104" y="40"/>
                        <a:pt x="103" y="41"/>
                        <a:pt x="101" y="40"/>
                      </a:cubicBezTo>
                      <a:cubicBezTo>
                        <a:pt x="103" y="39"/>
                        <a:pt x="107" y="39"/>
                        <a:pt x="108" y="36"/>
                      </a:cubicBezTo>
                      <a:cubicBezTo>
                        <a:pt x="106" y="35"/>
                        <a:pt x="96" y="28"/>
                        <a:pt x="94" y="31"/>
                      </a:cubicBezTo>
                      <a:cubicBezTo>
                        <a:pt x="93" y="33"/>
                        <a:pt x="90" y="36"/>
                        <a:pt x="89" y="33"/>
                      </a:cubicBezTo>
                      <a:cubicBezTo>
                        <a:pt x="88" y="31"/>
                        <a:pt x="93" y="29"/>
                        <a:pt x="9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70" name="Freeform 8">
                  <a:extLst>
                    <a:ext uri="{FF2B5EF4-FFF2-40B4-BE49-F238E27FC236}">
                      <a16:creationId xmlns:a16="http://schemas.microsoft.com/office/drawing/2014/main" id="{7AA87262-3382-E32D-C9D3-7E501BCEC229}"/>
                    </a:ext>
                  </a:extLst>
                </p:cNvPr>
                <p:cNvSpPr>
                  <a:spLocks/>
                </p:cNvSpPr>
                <p:nvPr/>
              </p:nvSpPr>
              <p:spPr bwMode="auto">
                <a:xfrm>
                  <a:off x="3849688" y="3681412"/>
                  <a:ext cx="11113" cy="23813"/>
                </a:xfrm>
                <a:custGeom>
                  <a:avLst/>
                  <a:gdLst>
                    <a:gd name="T0" fmla="*/ 5 w 15"/>
                    <a:gd name="T1" fmla="*/ 12 h 17"/>
                    <a:gd name="T2" fmla="*/ 13 w 15"/>
                    <a:gd name="T3" fmla="*/ 13 h 17"/>
                    <a:gd name="T4" fmla="*/ 14 w 15"/>
                    <a:gd name="T5" fmla="*/ 5 h 17"/>
                    <a:gd name="T6" fmla="*/ 5 w 15"/>
                    <a:gd name="T7" fmla="*/ 12 h 17"/>
                  </a:gdLst>
                  <a:ahLst/>
                  <a:cxnLst>
                    <a:cxn ang="0">
                      <a:pos x="T0" y="T1"/>
                    </a:cxn>
                    <a:cxn ang="0">
                      <a:pos x="T2" y="T3"/>
                    </a:cxn>
                    <a:cxn ang="0">
                      <a:pos x="T4" y="T5"/>
                    </a:cxn>
                    <a:cxn ang="0">
                      <a:pos x="T6" y="T7"/>
                    </a:cxn>
                  </a:cxnLst>
                  <a:rect l="0" t="0" r="r" b="b"/>
                  <a:pathLst>
                    <a:path w="15" h="17">
                      <a:moveTo>
                        <a:pt x="5" y="12"/>
                      </a:moveTo>
                      <a:cubicBezTo>
                        <a:pt x="6" y="14"/>
                        <a:pt x="11" y="17"/>
                        <a:pt x="13" y="13"/>
                      </a:cubicBezTo>
                      <a:cubicBezTo>
                        <a:pt x="15" y="10"/>
                        <a:pt x="14" y="9"/>
                        <a:pt x="14" y="5"/>
                      </a:cubicBezTo>
                      <a:cubicBezTo>
                        <a:pt x="11" y="0"/>
                        <a:pt x="0" y="8"/>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71" name="Freeform 9">
                  <a:extLst>
                    <a:ext uri="{FF2B5EF4-FFF2-40B4-BE49-F238E27FC236}">
                      <a16:creationId xmlns:a16="http://schemas.microsoft.com/office/drawing/2014/main" id="{A1FA8C35-F75F-0603-252E-30936D2F8E2D}"/>
                    </a:ext>
                  </a:extLst>
                </p:cNvPr>
                <p:cNvSpPr>
                  <a:spLocks/>
                </p:cNvSpPr>
                <p:nvPr/>
              </p:nvSpPr>
              <p:spPr bwMode="auto">
                <a:xfrm>
                  <a:off x="3843338" y="3763962"/>
                  <a:ext cx="4763" cy="12700"/>
                </a:xfrm>
                <a:custGeom>
                  <a:avLst/>
                  <a:gdLst>
                    <a:gd name="T0" fmla="*/ 4 w 8"/>
                    <a:gd name="T1" fmla="*/ 1 h 8"/>
                    <a:gd name="T2" fmla="*/ 0 w 8"/>
                    <a:gd name="T3" fmla="*/ 4 h 8"/>
                    <a:gd name="T4" fmla="*/ 2 w 8"/>
                    <a:gd name="T5" fmla="*/ 8 h 8"/>
                    <a:gd name="T6" fmla="*/ 4 w 8"/>
                    <a:gd name="T7" fmla="*/ 1 h 8"/>
                  </a:gdLst>
                  <a:ahLst/>
                  <a:cxnLst>
                    <a:cxn ang="0">
                      <a:pos x="T0" y="T1"/>
                    </a:cxn>
                    <a:cxn ang="0">
                      <a:pos x="T2" y="T3"/>
                    </a:cxn>
                    <a:cxn ang="0">
                      <a:pos x="T4" y="T5"/>
                    </a:cxn>
                    <a:cxn ang="0">
                      <a:pos x="T6" y="T7"/>
                    </a:cxn>
                  </a:cxnLst>
                  <a:rect l="0" t="0" r="r" b="b"/>
                  <a:pathLst>
                    <a:path w="8" h="8">
                      <a:moveTo>
                        <a:pt x="4" y="1"/>
                      </a:moveTo>
                      <a:cubicBezTo>
                        <a:pt x="2" y="0"/>
                        <a:pt x="0" y="2"/>
                        <a:pt x="0" y="4"/>
                      </a:cubicBezTo>
                      <a:cubicBezTo>
                        <a:pt x="0" y="6"/>
                        <a:pt x="1" y="6"/>
                        <a:pt x="2" y="8"/>
                      </a:cubicBezTo>
                      <a:cubicBezTo>
                        <a:pt x="4" y="7"/>
                        <a:pt x="8" y="2"/>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72" name="Freeform 10">
                  <a:extLst>
                    <a:ext uri="{FF2B5EF4-FFF2-40B4-BE49-F238E27FC236}">
                      <a16:creationId xmlns:a16="http://schemas.microsoft.com/office/drawing/2014/main" id="{6476021A-DD4F-28B3-D26A-9CA48656001E}"/>
                    </a:ext>
                  </a:extLst>
                </p:cNvPr>
                <p:cNvSpPr>
                  <a:spLocks/>
                </p:cNvSpPr>
                <p:nvPr/>
              </p:nvSpPr>
              <p:spPr bwMode="auto">
                <a:xfrm>
                  <a:off x="3771901" y="3495675"/>
                  <a:ext cx="7938" cy="12700"/>
                </a:xfrm>
                <a:custGeom>
                  <a:avLst/>
                  <a:gdLst>
                    <a:gd name="T0" fmla="*/ 8 w 11"/>
                    <a:gd name="T1" fmla="*/ 3 h 10"/>
                    <a:gd name="T2" fmla="*/ 2 w 11"/>
                    <a:gd name="T3" fmla="*/ 5 h 10"/>
                    <a:gd name="T4" fmla="*/ 8 w 11"/>
                    <a:gd name="T5" fmla="*/ 3 h 10"/>
                  </a:gdLst>
                  <a:ahLst/>
                  <a:cxnLst>
                    <a:cxn ang="0">
                      <a:pos x="T0" y="T1"/>
                    </a:cxn>
                    <a:cxn ang="0">
                      <a:pos x="T2" y="T3"/>
                    </a:cxn>
                    <a:cxn ang="0">
                      <a:pos x="T4" y="T5"/>
                    </a:cxn>
                  </a:cxnLst>
                  <a:rect l="0" t="0" r="r" b="b"/>
                  <a:pathLst>
                    <a:path w="11" h="10">
                      <a:moveTo>
                        <a:pt x="8" y="3"/>
                      </a:moveTo>
                      <a:cubicBezTo>
                        <a:pt x="7" y="0"/>
                        <a:pt x="0" y="1"/>
                        <a:pt x="2" y="5"/>
                      </a:cubicBezTo>
                      <a:cubicBezTo>
                        <a:pt x="5" y="6"/>
                        <a:pt x="11" y="10"/>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73" name="Freeform 11">
                  <a:extLst>
                    <a:ext uri="{FF2B5EF4-FFF2-40B4-BE49-F238E27FC236}">
                      <a16:creationId xmlns:a16="http://schemas.microsoft.com/office/drawing/2014/main" id="{CC072F4C-1B75-A98E-A129-609069203D46}"/>
                    </a:ext>
                  </a:extLst>
                </p:cNvPr>
                <p:cNvSpPr>
                  <a:spLocks/>
                </p:cNvSpPr>
                <p:nvPr/>
              </p:nvSpPr>
              <p:spPr bwMode="auto">
                <a:xfrm>
                  <a:off x="3868738" y="3427412"/>
                  <a:ext cx="211138" cy="369888"/>
                </a:xfrm>
                <a:custGeom>
                  <a:avLst/>
                  <a:gdLst>
                    <a:gd name="T0" fmla="*/ 189 w 302"/>
                    <a:gd name="T1" fmla="*/ 203 h 263"/>
                    <a:gd name="T2" fmla="*/ 202 w 302"/>
                    <a:gd name="T3" fmla="*/ 189 h 263"/>
                    <a:gd name="T4" fmla="*/ 231 w 302"/>
                    <a:gd name="T5" fmla="*/ 180 h 263"/>
                    <a:gd name="T6" fmla="*/ 253 w 302"/>
                    <a:gd name="T7" fmla="*/ 158 h 263"/>
                    <a:gd name="T8" fmla="*/ 258 w 302"/>
                    <a:gd name="T9" fmla="*/ 129 h 263"/>
                    <a:gd name="T10" fmla="*/ 265 w 302"/>
                    <a:gd name="T11" fmla="*/ 110 h 263"/>
                    <a:gd name="T12" fmla="*/ 255 w 302"/>
                    <a:gd name="T13" fmla="*/ 95 h 263"/>
                    <a:gd name="T14" fmla="*/ 258 w 302"/>
                    <a:gd name="T15" fmla="*/ 73 h 263"/>
                    <a:gd name="T16" fmla="*/ 272 w 302"/>
                    <a:gd name="T17" fmla="*/ 53 h 263"/>
                    <a:gd name="T18" fmla="*/ 279 w 302"/>
                    <a:gd name="T19" fmla="*/ 41 h 263"/>
                    <a:gd name="T20" fmla="*/ 302 w 302"/>
                    <a:gd name="T21" fmla="*/ 31 h 263"/>
                    <a:gd name="T22" fmla="*/ 275 w 302"/>
                    <a:gd name="T23" fmla="*/ 26 h 263"/>
                    <a:gd name="T24" fmla="*/ 261 w 302"/>
                    <a:gd name="T25" fmla="*/ 29 h 263"/>
                    <a:gd name="T26" fmla="*/ 251 w 302"/>
                    <a:gd name="T27" fmla="*/ 24 h 263"/>
                    <a:gd name="T28" fmla="*/ 255 w 302"/>
                    <a:gd name="T29" fmla="*/ 16 h 263"/>
                    <a:gd name="T30" fmla="*/ 190 w 302"/>
                    <a:gd name="T31" fmla="*/ 1 h 263"/>
                    <a:gd name="T32" fmla="*/ 171 w 302"/>
                    <a:gd name="T33" fmla="*/ 3 h 263"/>
                    <a:gd name="T34" fmla="*/ 156 w 302"/>
                    <a:gd name="T35" fmla="*/ 7 h 263"/>
                    <a:gd name="T36" fmla="*/ 125 w 302"/>
                    <a:gd name="T37" fmla="*/ 14 h 263"/>
                    <a:gd name="T38" fmla="*/ 111 w 302"/>
                    <a:gd name="T39" fmla="*/ 18 h 263"/>
                    <a:gd name="T40" fmla="*/ 79 w 302"/>
                    <a:gd name="T41" fmla="*/ 22 h 263"/>
                    <a:gd name="T42" fmla="*/ 57 w 302"/>
                    <a:gd name="T43" fmla="*/ 31 h 263"/>
                    <a:gd name="T44" fmla="*/ 40 w 302"/>
                    <a:gd name="T45" fmla="*/ 51 h 263"/>
                    <a:gd name="T46" fmla="*/ 32 w 302"/>
                    <a:gd name="T47" fmla="*/ 62 h 263"/>
                    <a:gd name="T48" fmla="*/ 2 w 302"/>
                    <a:gd name="T49" fmla="*/ 70 h 263"/>
                    <a:gd name="T50" fmla="*/ 3 w 302"/>
                    <a:gd name="T51" fmla="*/ 81 h 263"/>
                    <a:gd name="T52" fmla="*/ 19 w 302"/>
                    <a:gd name="T53" fmla="*/ 96 h 263"/>
                    <a:gd name="T54" fmla="*/ 39 w 302"/>
                    <a:gd name="T55" fmla="*/ 100 h 263"/>
                    <a:gd name="T56" fmla="*/ 69 w 302"/>
                    <a:gd name="T57" fmla="*/ 104 h 263"/>
                    <a:gd name="T58" fmla="*/ 87 w 302"/>
                    <a:gd name="T59" fmla="*/ 133 h 263"/>
                    <a:gd name="T60" fmla="*/ 87 w 302"/>
                    <a:gd name="T61" fmla="*/ 152 h 263"/>
                    <a:gd name="T62" fmla="*/ 92 w 302"/>
                    <a:gd name="T63" fmla="*/ 171 h 263"/>
                    <a:gd name="T64" fmla="*/ 110 w 302"/>
                    <a:gd name="T65" fmla="*/ 171 h 263"/>
                    <a:gd name="T66" fmla="*/ 106 w 302"/>
                    <a:gd name="T67" fmla="*/ 181 h 263"/>
                    <a:gd name="T68" fmla="*/ 97 w 302"/>
                    <a:gd name="T69" fmla="*/ 189 h 263"/>
                    <a:gd name="T70" fmla="*/ 102 w 302"/>
                    <a:gd name="T71" fmla="*/ 218 h 263"/>
                    <a:gd name="T72" fmla="*/ 122 w 302"/>
                    <a:gd name="T73" fmla="*/ 254 h 263"/>
                    <a:gd name="T74" fmla="*/ 141 w 302"/>
                    <a:gd name="T75" fmla="*/ 263 h 263"/>
                    <a:gd name="T76" fmla="*/ 157 w 302"/>
                    <a:gd name="T77" fmla="*/ 236 h 263"/>
                    <a:gd name="T78" fmla="*/ 168 w 302"/>
                    <a:gd name="T79" fmla="*/ 21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2" h="263">
                      <a:moveTo>
                        <a:pt x="180" y="206"/>
                      </a:moveTo>
                      <a:cubicBezTo>
                        <a:pt x="183" y="205"/>
                        <a:pt x="187" y="205"/>
                        <a:pt x="189" y="203"/>
                      </a:cubicBezTo>
                      <a:cubicBezTo>
                        <a:pt x="192" y="201"/>
                        <a:pt x="194" y="196"/>
                        <a:pt x="196" y="194"/>
                      </a:cubicBezTo>
                      <a:cubicBezTo>
                        <a:pt x="198" y="191"/>
                        <a:pt x="199" y="190"/>
                        <a:pt x="202" y="189"/>
                      </a:cubicBezTo>
                      <a:cubicBezTo>
                        <a:pt x="206" y="188"/>
                        <a:pt x="210" y="187"/>
                        <a:pt x="214" y="185"/>
                      </a:cubicBezTo>
                      <a:cubicBezTo>
                        <a:pt x="219" y="184"/>
                        <a:pt x="226" y="183"/>
                        <a:pt x="231" y="180"/>
                      </a:cubicBezTo>
                      <a:cubicBezTo>
                        <a:pt x="238" y="176"/>
                        <a:pt x="245" y="171"/>
                        <a:pt x="251" y="167"/>
                      </a:cubicBezTo>
                      <a:cubicBezTo>
                        <a:pt x="254" y="163"/>
                        <a:pt x="254" y="163"/>
                        <a:pt x="253" y="158"/>
                      </a:cubicBezTo>
                      <a:cubicBezTo>
                        <a:pt x="252" y="156"/>
                        <a:pt x="251" y="150"/>
                        <a:pt x="251" y="148"/>
                      </a:cubicBezTo>
                      <a:cubicBezTo>
                        <a:pt x="253" y="141"/>
                        <a:pt x="254" y="134"/>
                        <a:pt x="258" y="129"/>
                      </a:cubicBezTo>
                      <a:cubicBezTo>
                        <a:pt x="261" y="126"/>
                        <a:pt x="264" y="123"/>
                        <a:pt x="267" y="119"/>
                      </a:cubicBezTo>
                      <a:cubicBezTo>
                        <a:pt x="267" y="118"/>
                        <a:pt x="265" y="111"/>
                        <a:pt x="265" y="110"/>
                      </a:cubicBezTo>
                      <a:cubicBezTo>
                        <a:pt x="265" y="107"/>
                        <a:pt x="265" y="103"/>
                        <a:pt x="263" y="101"/>
                      </a:cubicBezTo>
                      <a:cubicBezTo>
                        <a:pt x="260" y="99"/>
                        <a:pt x="258" y="97"/>
                        <a:pt x="255" y="95"/>
                      </a:cubicBezTo>
                      <a:cubicBezTo>
                        <a:pt x="259" y="91"/>
                        <a:pt x="263" y="87"/>
                        <a:pt x="267" y="83"/>
                      </a:cubicBezTo>
                      <a:cubicBezTo>
                        <a:pt x="263" y="80"/>
                        <a:pt x="260" y="79"/>
                        <a:pt x="258" y="73"/>
                      </a:cubicBezTo>
                      <a:cubicBezTo>
                        <a:pt x="256" y="69"/>
                        <a:pt x="261" y="64"/>
                        <a:pt x="263" y="61"/>
                      </a:cubicBezTo>
                      <a:cubicBezTo>
                        <a:pt x="265" y="57"/>
                        <a:pt x="269" y="56"/>
                        <a:pt x="272" y="53"/>
                      </a:cubicBezTo>
                      <a:cubicBezTo>
                        <a:pt x="276" y="50"/>
                        <a:pt x="279" y="48"/>
                        <a:pt x="282" y="44"/>
                      </a:cubicBezTo>
                      <a:cubicBezTo>
                        <a:pt x="281" y="43"/>
                        <a:pt x="279" y="42"/>
                        <a:pt x="279" y="41"/>
                      </a:cubicBezTo>
                      <a:cubicBezTo>
                        <a:pt x="282" y="41"/>
                        <a:pt x="286" y="41"/>
                        <a:pt x="290" y="39"/>
                      </a:cubicBezTo>
                      <a:cubicBezTo>
                        <a:pt x="294" y="36"/>
                        <a:pt x="298" y="33"/>
                        <a:pt x="302" y="31"/>
                      </a:cubicBezTo>
                      <a:cubicBezTo>
                        <a:pt x="298" y="28"/>
                        <a:pt x="293" y="26"/>
                        <a:pt x="288" y="24"/>
                      </a:cubicBezTo>
                      <a:cubicBezTo>
                        <a:pt x="284" y="24"/>
                        <a:pt x="277" y="23"/>
                        <a:pt x="275" y="26"/>
                      </a:cubicBezTo>
                      <a:cubicBezTo>
                        <a:pt x="274" y="28"/>
                        <a:pt x="272" y="31"/>
                        <a:pt x="270" y="31"/>
                      </a:cubicBezTo>
                      <a:cubicBezTo>
                        <a:pt x="267" y="31"/>
                        <a:pt x="264" y="30"/>
                        <a:pt x="261" y="29"/>
                      </a:cubicBezTo>
                      <a:cubicBezTo>
                        <a:pt x="258" y="28"/>
                        <a:pt x="251" y="34"/>
                        <a:pt x="248" y="35"/>
                      </a:cubicBezTo>
                      <a:cubicBezTo>
                        <a:pt x="249" y="34"/>
                        <a:pt x="255" y="24"/>
                        <a:pt x="251" y="24"/>
                      </a:cubicBezTo>
                      <a:cubicBezTo>
                        <a:pt x="247" y="24"/>
                        <a:pt x="243" y="24"/>
                        <a:pt x="240" y="22"/>
                      </a:cubicBezTo>
                      <a:cubicBezTo>
                        <a:pt x="245" y="20"/>
                        <a:pt x="250" y="18"/>
                        <a:pt x="255" y="16"/>
                      </a:cubicBezTo>
                      <a:cubicBezTo>
                        <a:pt x="245" y="11"/>
                        <a:pt x="236" y="6"/>
                        <a:pt x="226" y="4"/>
                      </a:cubicBezTo>
                      <a:cubicBezTo>
                        <a:pt x="214" y="3"/>
                        <a:pt x="202" y="0"/>
                        <a:pt x="190" y="1"/>
                      </a:cubicBezTo>
                      <a:cubicBezTo>
                        <a:pt x="185" y="2"/>
                        <a:pt x="181" y="2"/>
                        <a:pt x="177" y="3"/>
                      </a:cubicBezTo>
                      <a:cubicBezTo>
                        <a:pt x="175" y="3"/>
                        <a:pt x="173" y="2"/>
                        <a:pt x="171" y="3"/>
                      </a:cubicBezTo>
                      <a:cubicBezTo>
                        <a:pt x="169" y="4"/>
                        <a:pt x="169" y="10"/>
                        <a:pt x="166" y="9"/>
                      </a:cubicBezTo>
                      <a:cubicBezTo>
                        <a:pt x="162" y="8"/>
                        <a:pt x="159" y="7"/>
                        <a:pt x="156" y="7"/>
                      </a:cubicBezTo>
                      <a:cubicBezTo>
                        <a:pt x="152" y="6"/>
                        <a:pt x="147" y="4"/>
                        <a:pt x="143" y="6"/>
                      </a:cubicBezTo>
                      <a:cubicBezTo>
                        <a:pt x="137" y="9"/>
                        <a:pt x="131" y="12"/>
                        <a:pt x="125" y="14"/>
                      </a:cubicBezTo>
                      <a:cubicBezTo>
                        <a:pt x="131" y="18"/>
                        <a:pt x="137" y="21"/>
                        <a:pt x="140" y="27"/>
                      </a:cubicBezTo>
                      <a:cubicBezTo>
                        <a:pt x="131" y="23"/>
                        <a:pt x="121" y="20"/>
                        <a:pt x="111" y="18"/>
                      </a:cubicBezTo>
                      <a:cubicBezTo>
                        <a:pt x="108" y="17"/>
                        <a:pt x="103" y="19"/>
                        <a:pt x="101" y="20"/>
                      </a:cubicBezTo>
                      <a:cubicBezTo>
                        <a:pt x="94" y="20"/>
                        <a:pt x="86" y="22"/>
                        <a:pt x="79" y="22"/>
                      </a:cubicBezTo>
                      <a:cubicBezTo>
                        <a:pt x="76" y="23"/>
                        <a:pt x="71" y="22"/>
                        <a:pt x="69" y="24"/>
                      </a:cubicBezTo>
                      <a:cubicBezTo>
                        <a:pt x="64" y="26"/>
                        <a:pt x="60" y="28"/>
                        <a:pt x="57" y="31"/>
                      </a:cubicBezTo>
                      <a:cubicBezTo>
                        <a:pt x="46" y="36"/>
                        <a:pt x="37" y="41"/>
                        <a:pt x="26" y="47"/>
                      </a:cubicBezTo>
                      <a:cubicBezTo>
                        <a:pt x="30" y="51"/>
                        <a:pt x="35" y="50"/>
                        <a:pt x="40" y="51"/>
                      </a:cubicBezTo>
                      <a:cubicBezTo>
                        <a:pt x="39" y="54"/>
                        <a:pt x="37" y="57"/>
                        <a:pt x="37" y="60"/>
                      </a:cubicBezTo>
                      <a:cubicBezTo>
                        <a:pt x="35" y="63"/>
                        <a:pt x="35" y="62"/>
                        <a:pt x="32" y="62"/>
                      </a:cubicBezTo>
                      <a:cubicBezTo>
                        <a:pt x="27" y="63"/>
                        <a:pt x="23" y="64"/>
                        <a:pt x="19" y="65"/>
                      </a:cubicBezTo>
                      <a:cubicBezTo>
                        <a:pt x="13" y="67"/>
                        <a:pt x="7" y="68"/>
                        <a:pt x="2" y="70"/>
                      </a:cubicBezTo>
                      <a:cubicBezTo>
                        <a:pt x="0" y="71"/>
                        <a:pt x="0" y="74"/>
                        <a:pt x="0" y="76"/>
                      </a:cubicBezTo>
                      <a:cubicBezTo>
                        <a:pt x="0" y="77"/>
                        <a:pt x="2" y="80"/>
                        <a:pt x="3" y="81"/>
                      </a:cubicBezTo>
                      <a:cubicBezTo>
                        <a:pt x="5" y="83"/>
                        <a:pt x="7" y="88"/>
                        <a:pt x="9" y="90"/>
                      </a:cubicBezTo>
                      <a:cubicBezTo>
                        <a:pt x="13" y="92"/>
                        <a:pt x="16" y="94"/>
                        <a:pt x="19" y="96"/>
                      </a:cubicBezTo>
                      <a:cubicBezTo>
                        <a:pt x="21" y="98"/>
                        <a:pt x="26" y="102"/>
                        <a:pt x="28" y="102"/>
                      </a:cubicBezTo>
                      <a:cubicBezTo>
                        <a:pt x="32" y="101"/>
                        <a:pt x="35" y="100"/>
                        <a:pt x="39" y="100"/>
                      </a:cubicBezTo>
                      <a:cubicBezTo>
                        <a:pt x="46" y="99"/>
                        <a:pt x="52" y="100"/>
                        <a:pt x="59" y="102"/>
                      </a:cubicBezTo>
                      <a:cubicBezTo>
                        <a:pt x="62" y="102"/>
                        <a:pt x="66" y="103"/>
                        <a:pt x="69" y="104"/>
                      </a:cubicBezTo>
                      <a:cubicBezTo>
                        <a:pt x="71" y="104"/>
                        <a:pt x="75" y="110"/>
                        <a:pt x="76" y="112"/>
                      </a:cubicBezTo>
                      <a:cubicBezTo>
                        <a:pt x="81" y="118"/>
                        <a:pt x="83" y="126"/>
                        <a:pt x="87" y="133"/>
                      </a:cubicBezTo>
                      <a:cubicBezTo>
                        <a:pt x="88" y="138"/>
                        <a:pt x="88" y="138"/>
                        <a:pt x="87" y="142"/>
                      </a:cubicBezTo>
                      <a:cubicBezTo>
                        <a:pt x="86" y="146"/>
                        <a:pt x="84" y="149"/>
                        <a:pt x="87" y="152"/>
                      </a:cubicBezTo>
                      <a:cubicBezTo>
                        <a:pt x="90" y="155"/>
                        <a:pt x="93" y="156"/>
                        <a:pt x="92" y="161"/>
                      </a:cubicBezTo>
                      <a:cubicBezTo>
                        <a:pt x="91" y="166"/>
                        <a:pt x="89" y="168"/>
                        <a:pt x="92" y="171"/>
                      </a:cubicBezTo>
                      <a:cubicBezTo>
                        <a:pt x="95" y="175"/>
                        <a:pt x="95" y="175"/>
                        <a:pt x="100" y="174"/>
                      </a:cubicBezTo>
                      <a:cubicBezTo>
                        <a:pt x="104" y="173"/>
                        <a:pt x="107" y="172"/>
                        <a:pt x="110" y="171"/>
                      </a:cubicBezTo>
                      <a:cubicBezTo>
                        <a:pt x="110" y="173"/>
                        <a:pt x="109" y="176"/>
                        <a:pt x="109" y="179"/>
                      </a:cubicBezTo>
                      <a:cubicBezTo>
                        <a:pt x="109" y="180"/>
                        <a:pt x="106" y="181"/>
                        <a:pt x="106" y="181"/>
                      </a:cubicBezTo>
                      <a:cubicBezTo>
                        <a:pt x="103" y="182"/>
                        <a:pt x="101" y="183"/>
                        <a:pt x="98" y="184"/>
                      </a:cubicBezTo>
                      <a:cubicBezTo>
                        <a:pt x="97" y="185"/>
                        <a:pt x="97" y="188"/>
                        <a:pt x="97" y="189"/>
                      </a:cubicBezTo>
                      <a:cubicBezTo>
                        <a:pt x="97" y="192"/>
                        <a:pt x="95" y="199"/>
                        <a:pt x="96" y="202"/>
                      </a:cubicBezTo>
                      <a:cubicBezTo>
                        <a:pt x="98" y="208"/>
                        <a:pt x="100" y="213"/>
                        <a:pt x="102" y="218"/>
                      </a:cubicBezTo>
                      <a:cubicBezTo>
                        <a:pt x="104" y="227"/>
                        <a:pt x="109" y="234"/>
                        <a:pt x="114" y="241"/>
                      </a:cubicBezTo>
                      <a:cubicBezTo>
                        <a:pt x="117" y="245"/>
                        <a:pt x="119" y="250"/>
                        <a:pt x="122" y="254"/>
                      </a:cubicBezTo>
                      <a:cubicBezTo>
                        <a:pt x="123" y="257"/>
                        <a:pt x="127" y="257"/>
                        <a:pt x="129" y="257"/>
                      </a:cubicBezTo>
                      <a:cubicBezTo>
                        <a:pt x="133" y="259"/>
                        <a:pt x="138" y="261"/>
                        <a:pt x="141" y="263"/>
                      </a:cubicBezTo>
                      <a:cubicBezTo>
                        <a:pt x="143" y="263"/>
                        <a:pt x="148" y="263"/>
                        <a:pt x="148" y="262"/>
                      </a:cubicBezTo>
                      <a:cubicBezTo>
                        <a:pt x="152" y="254"/>
                        <a:pt x="154" y="245"/>
                        <a:pt x="157" y="236"/>
                      </a:cubicBezTo>
                      <a:cubicBezTo>
                        <a:pt x="159" y="229"/>
                        <a:pt x="161" y="223"/>
                        <a:pt x="163" y="215"/>
                      </a:cubicBezTo>
                      <a:cubicBezTo>
                        <a:pt x="164" y="212"/>
                        <a:pt x="164" y="212"/>
                        <a:pt x="168" y="211"/>
                      </a:cubicBezTo>
                      <a:cubicBezTo>
                        <a:pt x="172" y="209"/>
                        <a:pt x="177" y="208"/>
                        <a:pt x="180"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74" name="Freeform 12">
                  <a:extLst>
                    <a:ext uri="{FF2B5EF4-FFF2-40B4-BE49-F238E27FC236}">
                      <a16:creationId xmlns:a16="http://schemas.microsoft.com/office/drawing/2014/main" id="{885CF029-BC98-B1C4-B650-1C8BE232A062}"/>
                    </a:ext>
                  </a:extLst>
                </p:cNvPr>
                <p:cNvSpPr>
                  <a:spLocks/>
                </p:cNvSpPr>
                <p:nvPr/>
              </p:nvSpPr>
              <p:spPr bwMode="auto">
                <a:xfrm>
                  <a:off x="3825876" y="4157662"/>
                  <a:ext cx="38100" cy="33338"/>
                </a:xfrm>
                <a:custGeom>
                  <a:avLst/>
                  <a:gdLst>
                    <a:gd name="T0" fmla="*/ 48 w 53"/>
                    <a:gd name="T1" fmla="*/ 17 h 23"/>
                    <a:gd name="T2" fmla="*/ 45 w 53"/>
                    <a:gd name="T3" fmla="*/ 15 h 23"/>
                    <a:gd name="T4" fmla="*/ 37 w 53"/>
                    <a:gd name="T5" fmla="*/ 11 h 23"/>
                    <a:gd name="T6" fmla="*/ 37 w 53"/>
                    <a:gd name="T7" fmla="*/ 11 h 23"/>
                    <a:gd name="T8" fmla="*/ 18 w 53"/>
                    <a:gd name="T9" fmla="*/ 3 h 23"/>
                    <a:gd name="T10" fmla="*/ 6 w 53"/>
                    <a:gd name="T11" fmla="*/ 5 h 23"/>
                    <a:gd name="T12" fmla="*/ 0 w 53"/>
                    <a:gd name="T13" fmla="*/ 10 h 23"/>
                    <a:gd name="T14" fmla="*/ 16 w 53"/>
                    <a:gd name="T15" fmla="*/ 6 h 23"/>
                    <a:gd name="T16" fmla="*/ 13 w 53"/>
                    <a:gd name="T17" fmla="*/ 7 h 23"/>
                    <a:gd name="T18" fmla="*/ 17 w 53"/>
                    <a:gd name="T19" fmla="*/ 8 h 23"/>
                    <a:gd name="T20" fmla="*/ 20 w 53"/>
                    <a:gd name="T21" fmla="*/ 9 h 23"/>
                    <a:gd name="T22" fmla="*/ 29 w 53"/>
                    <a:gd name="T23" fmla="*/ 11 h 23"/>
                    <a:gd name="T24" fmla="*/ 35 w 53"/>
                    <a:gd name="T25" fmla="*/ 17 h 23"/>
                    <a:gd name="T26" fmla="*/ 39 w 53"/>
                    <a:gd name="T27" fmla="*/ 19 h 23"/>
                    <a:gd name="T28" fmla="*/ 36 w 53"/>
                    <a:gd name="T29" fmla="*/ 22 h 23"/>
                    <a:gd name="T30" fmla="*/ 47 w 53"/>
                    <a:gd name="T31" fmla="*/ 22 h 23"/>
                    <a:gd name="T32" fmla="*/ 53 w 53"/>
                    <a:gd name="T33" fmla="*/ 20 h 23"/>
                    <a:gd name="T34" fmla="*/ 48 w 53"/>
                    <a:gd name="T35"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23">
                      <a:moveTo>
                        <a:pt x="48" y="17"/>
                      </a:moveTo>
                      <a:cubicBezTo>
                        <a:pt x="47" y="17"/>
                        <a:pt x="46" y="15"/>
                        <a:pt x="45" y="15"/>
                      </a:cubicBezTo>
                      <a:cubicBezTo>
                        <a:pt x="43" y="15"/>
                        <a:pt x="39" y="13"/>
                        <a:pt x="37" y="11"/>
                      </a:cubicBezTo>
                      <a:cubicBezTo>
                        <a:pt x="37" y="11"/>
                        <a:pt x="37" y="11"/>
                        <a:pt x="37" y="11"/>
                      </a:cubicBezTo>
                      <a:cubicBezTo>
                        <a:pt x="31" y="7"/>
                        <a:pt x="25" y="3"/>
                        <a:pt x="18" y="3"/>
                      </a:cubicBezTo>
                      <a:cubicBezTo>
                        <a:pt x="14" y="3"/>
                        <a:pt x="11" y="3"/>
                        <a:pt x="6" y="5"/>
                      </a:cubicBezTo>
                      <a:cubicBezTo>
                        <a:pt x="3" y="5"/>
                        <a:pt x="3" y="9"/>
                        <a:pt x="0" y="10"/>
                      </a:cubicBezTo>
                      <a:cubicBezTo>
                        <a:pt x="5" y="13"/>
                        <a:pt x="11" y="0"/>
                        <a:pt x="16" y="6"/>
                      </a:cubicBezTo>
                      <a:cubicBezTo>
                        <a:pt x="15" y="7"/>
                        <a:pt x="15" y="7"/>
                        <a:pt x="13" y="7"/>
                      </a:cubicBezTo>
                      <a:cubicBezTo>
                        <a:pt x="14" y="8"/>
                        <a:pt x="16" y="9"/>
                        <a:pt x="17" y="8"/>
                      </a:cubicBezTo>
                      <a:cubicBezTo>
                        <a:pt x="18" y="7"/>
                        <a:pt x="19" y="9"/>
                        <a:pt x="20" y="9"/>
                      </a:cubicBezTo>
                      <a:cubicBezTo>
                        <a:pt x="24" y="9"/>
                        <a:pt x="26" y="11"/>
                        <a:pt x="29" y="11"/>
                      </a:cubicBezTo>
                      <a:cubicBezTo>
                        <a:pt x="32" y="12"/>
                        <a:pt x="32" y="15"/>
                        <a:pt x="35" y="17"/>
                      </a:cubicBezTo>
                      <a:cubicBezTo>
                        <a:pt x="36" y="17"/>
                        <a:pt x="39" y="17"/>
                        <a:pt x="39" y="19"/>
                      </a:cubicBezTo>
                      <a:cubicBezTo>
                        <a:pt x="39" y="19"/>
                        <a:pt x="36" y="21"/>
                        <a:pt x="36" y="22"/>
                      </a:cubicBezTo>
                      <a:cubicBezTo>
                        <a:pt x="40" y="23"/>
                        <a:pt x="43" y="21"/>
                        <a:pt x="47" y="22"/>
                      </a:cubicBezTo>
                      <a:cubicBezTo>
                        <a:pt x="49" y="21"/>
                        <a:pt x="51" y="21"/>
                        <a:pt x="53" y="20"/>
                      </a:cubicBezTo>
                      <a:cubicBezTo>
                        <a:pt x="52" y="19"/>
                        <a:pt x="50" y="17"/>
                        <a:pt x="4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75" name="Freeform 13">
                  <a:extLst>
                    <a:ext uri="{FF2B5EF4-FFF2-40B4-BE49-F238E27FC236}">
                      <a16:creationId xmlns:a16="http://schemas.microsoft.com/office/drawing/2014/main" id="{5B7E16CD-20A5-66B4-B38F-4FF92F53F006}"/>
                    </a:ext>
                  </a:extLst>
                </p:cNvPr>
                <p:cNvSpPr>
                  <a:spLocks/>
                </p:cNvSpPr>
                <p:nvPr/>
              </p:nvSpPr>
              <p:spPr bwMode="auto">
                <a:xfrm>
                  <a:off x="4037013" y="3708400"/>
                  <a:ext cx="38100" cy="44450"/>
                </a:xfrm>
                <a:custGeom>
                  <a:avLst/>
                  <a:gdLst>
                    <a:gd name="T0" fmla="*/ 9 w 55"/>
                    <a:gd name="T1" fmla="*/ 28 h 31"/>
                    <a:gd name="T2" fmla="*/ 18 w 55"/>
                    <a:gd name="T3" fmla="*/ 27 h 31"/>
                    <a:gd name="T4" fmla="*/ 21 w 55"/>
                    <a:gd name="T5" fmla="*/ 30 h 31"/>
                    <a:gd name="T6" fmla="*/ 25 w 55"/>
                    <a:gd name="T7" fmla="*/ 31 h 31"/>
                    <a:gd name="T8" fmla="*/ 32 w 55"/>
                    <a:gd name="T9" fmla="*/ 30 h 31"/>
                    <a:gd name="T10" fmla="*/ 34 w 55"/>
                    <a:gd name="T11" fmla="*/ 28 h 31"/>
                    <a:gd name="T12" fmla="*/ 39 w 55"/>
                    <a:gd name="T13" fmla="*/ 28 h 31"/>
                    <a:gd name="T14" fmla="*/ 46 w 55"/>
                    <a:gd name="T15" fmla="*/ 23 h 31"/>
                    <a:gd name="T16" fmla="*/ 50 w 55"/>
                    <a:gd name="T17" fmla="*/ 19 h 31"/>
                    <a:gd name="T18" fmla="*/ 55 w 55"/>
                    <a:gd name="T19" fmla="*/ 16 h 31"/>
                    <a:gd name="T20" fmla="*/ 53 w 55"/>
                    <a:gd name="T21" fmla="*/ 11 h 31"/>
                    <a:gd name="T22" fmla="*/ 48 w 55"/>
                    <a:gd name="T23" fmla="*/ 10 h 31"/>
                    <a:gd name="T24" fmla="*/ 40 w 55"/>
                    <a:gd name="T25" fmla="*/ 6 h 31"/>
                    <a:gd name="T26" fmla="*/ 31 w 55"/>
                    <a:gd name="T27" fmla="*/ 6 h 31"/>
                    <a:gd name="T28" fmla="*/ 32 w 55"/>
                    <a:gd name="T29" fmla="*/ 10 h 31"/>
                    <a:gd name="T30" fmla="*/ 27 w 55"/>
                    <a:gd name="T31" fmla="*/ 6 h 31"/>
                    <a:gd name="T32" fmla="*/ 25 w 55"/>
                    <a:gd name="T33" fmla="*/ 10 h 31"/>
                    <a:gd name="T34" fmla="*/ 21 w 55"/>
                    <a:gd name="T35" fmla="*/ 6 h 31"/>
                    <a:gd name="T36" fmla="*/ 19 w 55"/>
                    <a:gd name="T37" fmla="*/ 11 h 31"/>
                    <a:gd name="T38" fmla="*/ 17 w 55"/>
                    <a:gd name="T39" fmla="*/ 15 h 31"/>
                    <a:gd name="T40" fmla="*/ 14 w 55"/>
                    <a:gd name="T41" fmla="*/ 10 h 31"/>
                    <a:gd name="T42" fmla="*/ 16 w 55"/>
                    <a:gd name="T43" fmla="*/ 8 h 31"/>
                    <a:gd name="T44" fmla="*/ 13 w 55"/>
                    <a:gd name="T45" fmla="*/ 6 h 31"/>
                    <a:gd name="T46" fmla="*/ 7 w 55"/>
                    <a:gd name="T47" fmla="*/ 3 h 31"/>
                    <a:gd name="T48" fmla="*/ 11 w 55"/>
                    <a:gd name="T49" fmla="*/ 5 h 31"/>
                    <a:gd name="T50" fmla="*/ 4 w 55"/>
                    <a:gd name="T51" fmla="*/ 6 h 31"/>
                    <a:gd name="T52" fmla="*/ 5 w 55"/>
                    <a:gd name="T53" fmla="*/ 10 h 31"/>
                    <a:gd name="T54" fmla="*/ 2 w 55"/>
                    <a:gd name="T55" fmla="*/ 9 h 31"/>
                    <a:gd name="T56" fmla="*/ 2 w 55"/>
                    <a:gd name="T57" fmla="*/ 11 h 31"/>
                    <a:gd name="T58" fmla="*/ 0 w 55"/>
                    <a:gd name="T59" fmla="*/ 12 h 31"/>
                    <a:gd name="T60" fmla="*/ 7 w 55"/>
                    <a:gd name="T61" fmla="*/ 11 h 31"/>
                    <a:gd name="T62" fmla="*/ 14 w 55"/>
                    <a:gd name="T63" fmla="*/ 13 h 31"/>
                    <a:gd name="T64" fmla="*/ 10 w 55"/>
                    <a:gd name="T65" fmla="*/ 15 h 31"/>
                    <a:gd name="T66" fmla="*/ 14 w 55"/>
                    <a:gd name="T67" fmla="*/ 15 h 31"/>
                    <a:gd name="T68" fmla="*/ 14 w 55"/>
                    <a:gd name="T69" fmla="*/ 17 h 31"/>
                    <a:gd name="T70" fmla="*/ 2 w 55"/>
                    <a:gd name="T71" fmla="*/ 18 h 31"/>
                    <a:gd name="T72" fmla="*/ 11 w 55"/>
                    <a:gd name="T73" fmla="*/ 19 h 31"/>
                    <a:gd name="T74" fmla="*/ 12 w 55"/>
                    <a:gd name="T75" fmla="*/ 21 h 31"/>
                    <a:gd name="T76" fmla="*/ 12 w 55"/>
                    <a:gd name="T77" fmla="*/ 23 h 31"/>
                    <a:gd name="T78" fmla="*/ 14 w 55"/>
                    <a:gd name="T79" fmla="*/ 23 h 31"/>
                    <a:gd name="T80" fmla="*/ 9 w 55"/>
                    <a:gd name="T81"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31">
                      <a:moveTo>
                        <a:pt x="9" y="28"/>
                      </a:moveTo>
                      <a:cubicBezTo>
                        <a:pt x="12" y="28"/>
                        <a:pt x="15" y="27"/>
                        <a:pt x="18" y="27"/>
                      </a:cubicBezTo>
                      <a:cubicBezTo>
                        <a:pt x="19" y="27"/>
                        <a:pt x="20" y="29"/>
                        <a:pt x="21" y="30"/>
                      </a:cubicBezTo>
                      <a:cubicBezTo>
                        <a:pt x="21" y="31"/>
                        <a:pt x="23" y="31"/>
                        <a:pt x="25" y="31"/>
                      </a:cubicBezTo>
                      <a:cubicBezTo>
                        <a:pt x="27" y="31"/>
                        <a:pt x="29" y="31"/>
                        <a:pt x="32" y="30"/>
                      </a:cubicBezTo>
                      <a:cubicBezTo>
                        <a:pt x="33" y="29"/>
                        <a:pt x="33" y="29"/>
                        <a:pt x="34" y="28"/>
                      </a:cubicBezTo>
                      <a:cubicBezTo>
                        <a:pt x="35" y="28"/>
                        <a:pt x="37" y="28"/>
                        <a:pt x="39" y="28"/>
                      </a:cubicBezTo>
                      <a:cubicBezTo>
                        <a:pt x="40" y="27"/>
                        <a:pt x="44" y="23"/>
                        <a:pt x="46" y="23"/>
                      </a:cubicBezTo>
                      <a:cubicBezTo>
                        <a:pt x="48" y="24"/>
                        <a:pt x="50" y="22"/>
                        <a:pt x="50" y="19"/>
                      </a:cubicBezTo>
                      <a:cubicBezTo>
                        <a:pt x="52" y="20"/>
                        <a:pt x="53" y="18"/>
                        <a:pt x="55" y="16"/>
                      </a:cubicBezTo>
                      <a:cubicBezTo>
                        <a:pt x="53" y="15"/>
                        <a:pt x="55" y="12"/>
                        <a:pt x="53" y="11"/>
                      </a:cubicBezTo>
                      <a:cubicBezTo>
                        <a:pt x="51" y="11"/>
                        <a:pt x="50" y="9"/>
                        <a:pt x="48" y="10"/>
                      </a:cubicBezTo>
                      <a:cubicBezTo>
                        <a:pt x="51" y="5"/>
                        <a:pt x="37" y="0"/>
                        <a:pt x="40" y="6"/>
                      </a:cubicBezTo>
                      <a:cubicBezTo>
                        <a:pt x="36" y="5"/>
                        <a:pt x="35" y="7"/>
                        <a:pt x="31" y="6"/>
                      </a:cubicBezTo>
                      <a:cubicBezTo>
                        <a:pt x="32" y="7"/>
                        <a:pt x="32" y="8"/>
                        <a:pt x="32" y="10"/>
                      </a:cubicBezTo>
                      <a:cubicBezTo>
                        <a:pt x="30" y="8"/>
                        <a:pt x="30" y="6"/>
                        <a:pt x="27" y="6"/>
                      </a:cubicBezTo>
                      <a:cubicBezTo>
                        <a:pt x="25" y="6"/>
                        <a:pt x="25" y="8"/>
                        <a:pt x="25" y="10"/>
                      </a:cubicBezTo>
                      <a:cubicBezTo>
                        <a:pt x="24" y="8"/>
                        <a:pt x="23" y="6"/>
                        <a:pt x="21" y="6"/>
                      </a:cubicBezTo>
                      <a:cubicBezTo>
                        <a:pt x="22" y="11"/>
                        <a:pt x="20" y="8"/>
                        <a:pt x="19" y="11"/>
                      </a:cubicBezTo>
                      <a:cubicBezTo>
                        <a:pt x="18" y="12"/>
                        <a:pt x="18" y="13"/>
                        <a:pt x="17" y="15"/>
                      </a:cubicBezTo>
                      <a:cubicBezTo>
                        <a:pt x="16" y="13"/>
                        <a:pt x="15" y="12"/>
                        <a:pt x="14" y="10"/>
                      </a:cubicBezTo>
                      <a:cubicBezTo>
                        <a:pt x="15" y="11"/>
                        <a:pt x="16" y="10"/>
                        <a:pt x="16" y="8"/>
                      </a:cubicBezTo>
                      <a:cubicBezTo>
                        <a:pt x="16" y="7"/>
                        <a:pt x="14" y="6"/>
                        <a:pt x="13" y="6"/>
                      </a:cubicBezTo>
                      <a:cubicBezTo>
                        <a:pt x="11" y="4"/>
                        <a:pt x="11" y="3"/>
                        <a:pt x="7" y="3"/>
                      </a:cubicBezTo>
                      <a:cubicBezTo>
                        <a:pt x="7" y="5"/>
                        <a:pt x="9" y="4"/>
                        <a:pt x="11" y="5"/>
                      </a:cubicBezTo>
                      <a:cubicBezTo>
                        <a:pt x="11" y="10"/>
                        <a:pt x="6" y="4"/>
                        <a:pt x="4" y="6"/>
                      </a:cubicBezTo>
                      <a:cubicBezTo>
                        <a:pt x="2" y="8"/>
                        <a:pt x="6" y="8"/>
                        <a:pt x="5" y="10"/>
                      </a:cubicBezTo>
                      <a:cubicBezTo>
                        <a:pt x="5" y="11"/>
                        <a:pt x="3" y="10"/>
                        <a:pt x="2" y="9"/>
                      </a:cubicBezTo>
                      <a:cubicBezTo>
                        <a:pt x="2" y="10"/>
                        <a:pt x="2" y="11"/>
                        <a:pt x="2" y="11"/>
                      </a:cubicBezTo>
                      <a:cubicBezTo>
                        <a:pt x="1" y="11"/>
                        <a:pt x="1" y="11"/>
                        <a:pt x="0" y="12"/>
                      </a:cubicBezTo>
                      <a:cubicBezTo>
                        <a:pt x="3" y="13"/>
                        <a:pt x="4" y="13"/>
                        <a:pt x="7" y="11"/>
                      </a:cubicBezTo>
                      <a:cubicBezTo>
                        <a:pt x="9" y="11"/>
                        <a:pt x="12" y="13"/>
                        <a:pt x="14" y="13"/>
                      </a:cubicBezTo>
                      <a:cubicBezTo>
                        <a:pt x="12" y="13"/>
                        <a:pt x="11" y="14"/>
                        <a:pt x="10" y="15"/>
                      </a:cubicBezTo>
                      <a:cubicBezTo>
                        <a:pt x="11" y="15"/>
                        <a:pt x="12" y="16"/>
                        <a:pt x="14" y="15"/>
                      </a:cubicBezTo>
                      <a:cubicBezTo>
                        <a:pt x="14" y="15"/>
                        <a:pt x="14" y="16"/>
                        <a:pt x="14" y="17"/>
                      </a:cubicBezTo>
                      <a:cubicBezTo>
                        <a:pt x="10" y="16"/>
                        <a:pt x="6" y="18"/>
                        <a:pt x="2" y="18"/>
                      </a:cubicBezTo>
                      <a:cubicBezTo>
                        <a:pt x="3" y="21"/>
                        <a:pt x="9" y="19"/>
                        <a:pt x="11" y="19"/>
                      </a:cubicBezTo>
                      <a:cubicBezTo>
                        <a:pt x="11" y="21"/>
                        <a:pt x="11" y="22"/>
                        <a:pt x="12" y="21"/>
                      </a:cubicBezTo>
                      <a:cubicBezTo>
                        <a:pt x="12" y="22"/>
                        <a:pt x="12" y="23"/>
                        <a:pt x="12" y="23"/>
                      </a:cubicBezTo>
                      <a:cubicBezTo>
                        <a:pt x="12" y="23"/>
                        <a:pt x="13" y="23"/>
                        <a:pt x="14" y="23"/>
                      </a:cubicBezTo>
                      <a:cubicBezTo>
                        <a:pt x="12" y="26"/>
                        <a:pt x="8" y="25"/>
                        <a:pt x="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76" name="Freeform 14">
                  <a:extLst>
                    <a:ext uri="{FF2B5EF4-FFF2-40B4-BE49-F238E27FC236}">
                      <a16:creationId xmlns:a16="http://schemas.microsoft.com/office/drawing/2014/main" id="{821D50D1-F6C1-A2D7-59C9-2A0468B2865D}"/>
                    </a:ext>
                  </a:extLst>
                </p:cNvPr>
                <p:cNvSpPr>
                  <a:spLocks/>
                </p:cNvSpPr>
                <p:nvPr/>
              </p:nvSpPr>
              <p:spPr bwMode="auto">
                <a:xfrm>
                  <a:off x="3862388" y="4187825"/>
                  <a:ext cx="22225" cy="20638"/>
                </a:xfrm>
                <a:custGeom>
                  <a:avLst/>
                  <a:gdLst>
                    <a:gd name="T0" fmla="*/ 28 w 31"/>
                    <a:gd name="T1" fmla="*/ 7 h 15"/>
                    <a:gd name="T2" fmla="*/ 24 w 31"/>
                    <a:gd name="T3" fmla="*/ 3 h 15"/>
                    <a:gd name="T4" fmla="*/ 22 w 31"/>
                    <a:gd name="T5" fmla="*/ 2 h 15"/>
                    <a:gd name="T6" fmla="*/ 17 w 31"/>
                    <a:gd name="T7" fmla="*/ 1 h 15"/>
                    <a:gd name="T8" fmla="*/ 14 w 31"/>
                    <a:gd name="T9" fmla="*/ 2 h 15"/>
                    <a:gd name="T10" fmla="*/ 6 w 31"/>
                    <a:gd name="T11" fmla="*/ 2 h 15"/>
                    <a:gd name="T12" fmla="*/ 12 w 31"/>
                    <a:gd name="T13" fmla="*/ 9 h 15"/>
                    <a:gd name="T14" fmla="*/ 1 w 31"/>
                    <a:gd name="T15" fmla="*/ 10 h 15"/>
                    <a:gd name="T16" fmla="*/ 9 w 31"/>
                    <a:gd name="T17" fmla="*/ 11 h 15"/>
                    <a:gd name="T18" fmla="*/ 13 w 31"/>
                    <a:gd name="T19" fmla="*/ 11 h 15"/>
                    <a:gd name="T20" fmla="*/ 16 w 31"/>
                    <a:gd name="T21" fmla="*/ 15 h 15"/>
                    <a:gd name="T22" fmla="*/ 17 w 31"/>
                    <a:gd name="T23" fmla="*/ 11 h 15"/>
                    <a:gd name="T24" fmla="*/ 20 w 31"/>
                    <a:gd name="T25" fmla="*/ 11 h 15"/>
                    <a:gd name="T26" fmla="*/ 27 w 31"/>
                    <a:gd name="T27" fmla="*/ 10 h 15"/>
                    <a:gd name="T28" fmla="*/ 31 w 31"/>
                    <a:gd name="T29" fmla="*/ 9 h 15"/>
                    <a:gd name="T30" fmla="*/ 28 w 31"/>
                    <a:gd name="T3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5">
                      <a:moveTo>
                        <a:pt x="28" y="7"/>
                      </a:moveTo>
                      <a:cubicBezTo>
                        <a:pt x="26" y="6"/>
                        <a:pt x="26" y="6"/>
                        <a:pt x="24" y="3"/>
                      </a:cubicBezTo>
                      <a:cubicBezTo>
                        <a:pt x="23" y="1"/>
                        <a:pt x="23" y="2"/>
                        <a:pt x="22" y="2"/>
                      </a:cubicBezTo>
                      <a:cubicBezTo>
                        <a:pt x="20" y="2"/>
                        <a:pt x="19" y="0"/>
                        <a:pt x="17" y="1"/>
                      </a:cubicBezTo>
                      <a:cubicBezTo>
                        <a:pt x="17" y="1"/>
                        <a:pt x="14" y="2"/>
                        <a:pt x="14" y="2"/>
                      </a:cubicBezTo>
                      <a:cubicBezTo>
                        <a:pt x="10" y="2"/>
                        <a:pt x="9" y="0"/>
                        <a:pt x="6" y="2"/>
                      </a:cubicBezTo>
                      <a:cubicBezTo>
                        <a:pt x="10" y="5"/>
                        <a:pt x="9" y="5"/>
                        <a:pt x="12" y="9"/>
                      </a:cubicBezTo>
                      <a:cubicBezTo>
                        <a:pt x="9" y="11"/>
                        <a:pt x="0" y="7"/>
                        <a:pt x="1" y="10"/>
                      </a:cubicBezTo>
                      <a:cubicBezTo>
                        <a:pt x="4" y="13"/>
                        <a:pt x="5" y="11"/>
                        <a:pt x="9" y="11"/>
                      </a:cubicBezTo>
                      <a:cubicBezTo>
                        <a:pt x="10" y="12"/>
                        <a:pt x="12" y="11"/>
                        <a:pt x="13" y="11"/>
                      </a:cubicBezTo>
                      <a:cubicBezTo>
                        <a:pt x="14" y="12"/>
                        <a:pt x="13" y="15"/>
                        <a:pt x="16" y="15"/>
                      </a:cubicBezTo>
                      <a:cubicBezTo>
                        <a:pt x="17" y="15"/>
                        <a:pt x="17" y="11"/>
                        <a:pt x="17" y="11"/>
                      </a:cubicBezTo>
                      <a:cubicBezTo>
                        <a:pt x="19" y="9"/>
                        <a:pt x="19" y="11"/>
                        <a:pt x="20" y="11"/>
                      </a:cubicBezTo>
                      <a:cubicBezTo>
                        <a:pt x="22" y="11"/>
                        <a:pt x="24" y="10"/>
                        <a:pt x="27" y="10"/>
                      </a:cubicBezTo>
                      <a:cubicBezTo>
                        <a:pt x="29" y="10"/>
                        <a:pt x="29" y="12"/>
                        <a:pt x="31" y="9"/>
                      </a:cubicBezTo>
                      <a:cubicBezTo>
                        <a:pt x="31" y="8"/>
                        <a:pt x="29" y="7"/>
                        <a:pt x="2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77" name="Freeform 15">
                  <a:extLst>
                    <a:ext uri="{FF2B5EF4-FFF2-40B4-BE49-F238E27FC236}">
                      <a16:creationId xmlns:a16="http://schemas.microsoft.com/office/drawing/2014/main" id="{CACF6FB2-03A6-3940-BA9B-005E5C57F899}"/>
                    </a:ext>
                  </a:extLst>
                </p:cNvPr>
                <p:cNvSpPr>
                  <a:spLocks/>
                </p:cNvSpPr>
                <p:nvPr/>
              </p:nvSpPr>
              <p:spPr bwMode="auto">
                <a:xfrm>
                  <a:off x="3849688" y="4197350"/>
                  <a:ext cx="6350" cy="9525"/>
                </a:xfrm>
                <a:custGeom>
                  <a:avLst/>
                  <a:gdLst>
                    <a:gd name="T0" fmla="*/ 0 w 10"/>
                    <a:gd name="T1" fmla="*/ 4 h 7"/>
                    <a:gd name="T2" fmla="*/ 5 w 10"/>
                    <a:gd name="T3" fmla="*/ 7 h 7"/>
                    <a:gd name="T4" fmla="*/ 10 w 10"/>
                    <a:gd name="T5" fmla="*/ 6 h 7"/>
                    <a:gd name="T6" fmla="*/ 9 w 10"/>
                    <a:gd name="T7" fmla="*/ 4 h 7"/>
                    <a:gd name="T8" fmla="*/ 0 w 10"/>
                    <a:gd name="T9" fmla="*/ 4 h 7"/>
                  </a:gdLst>
                  <a:ahLst/>
                  <a:cxnLst>
                    <a:cxn ang="0">
                      <a:pos x="T0" y="T1"/>
                    </a:cxn>
                    <a:cxn ang="0">
                      <a:pos x="T2" y="T3"/>
                    </a:cxn>
                    <a:cxn ang="0">
                      <a:pos x="T4" y="T5"/>
                    </a:cxn>
                    <a:cxn ang="0">
                      <a:pos x="T6" y="T7"/>
                    </a:cxn>
                    <a:cxn ang="0">
                      <a:pos x="T8" y="T9"/>
                    </a:cxn>
                  </a:cxnLst>
                  <a:rect l="0" t="0" r="r" b="b"/>
                  <a:pathLst>
                    <a:path w="10" h="7">
                      <a:moveTo>
                        <a:pt x="0" y="4"/>
                      </a:moveTo>
                      <a:cubicBezTo>
                        <a:pt x="1" y="5"/>
                        <a:pt x="3" y="6"/>
                        <a:pt x="5" y="7"/>
                      </a:cubicBezTo>
                      <a:cubicBezTo>
                        <a:pt x="7" y="7"/>
                        <a:pt x="8" y="5"/>
                        <a:pt x="10" y="6"/>
                      </a:cubicBezTo>
                      <a:cubicBezTo>
                        <a:pt x="10" y="6"/>
                        <a:pt x="9" y="5"/>
                        <a:pt x="9" y="4"/>
                      </a:cubicBezTo>
                      <a:cubicBezTo>
                        <a:pt x="7" y="3"/>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78" name="Freeform 16">
                  <a:extLst>
                    <a:ext uri="{FF2B5EF4-FFF2-40B4-BE49-F238E27FC236}">
                      <a16:creationId xmlns:a16="http://schemas.microsoft.com/office/drawing/2014/main" id="{896FFC56-1218-902F-AD30-3CA15FF0D3A4}"/>
                    </a:ext>
                  </a:extLst>
                </p:cNvPr>
                <p:cNvSpPr>
                  <a:spLocks/>
                </p:cNvSpPr>
                <p:nvPr/>
              </p:nvSpPr>
              <p:spPr bwMode="auto">
                <a:xfrm>
                  <a:off x="3914776" y="3887787"/>
                  <a:ext cx="23813" cy="57150"/>
                </a:xfrm>
                <a:custGeom>
                  <a:avLst/>
                  <a:gdLst>
                    <a:gd name="T0" fmla="*/ 29 w 34"/>
                    <a:gd name="T1" fmla="*/ 23 h 40"/>
                    <a:gd name="T2" fmla="*/ 27 w 34"/>
                    <a:gd name="T3" fmla="*/ 18 h 40"/>
                    <a:gd name="T4" fmla="*/ 18 w 34"/>
                    <a:gd name="T5" fmla="*/ 19 h 40"/>
                    <a:gd name="T6" fmla="*/ 18 w 34"/>
                    <a:gd name="T7" fmla="*/ 14 h 40"/>
                    <a:gd name="T8" fmla="*/ 15 w 34"/>
                    <a:gd name="T9" fmla="*/ 13 h 40"/>
                    <a:gd name="T10" fmla="*/ 18 w 34"/>
                    <a:gd name="T11" fmla="*/ 7 h 40"/>
                    <a:gd name="T12" fmla="*/ 20 w 34"/>
                    <a:gd name="T13" fmla="*/ 2 h 40"/>
                    <a:gd name="T14" fmla="*/ 10 w 34"/>
                    <a:gd name="T15" fmla="*/ 10 h 40"/>
                    <a:gd name="T16" fmla="*/ 1 w 34"/>
                    <a:gd name="T17" fmla="*/ 25 h 40"/>
                    <a:gd name="T18" fmla="*/ 0 w 34"/>
                    <a:gd name="T19" fmla="*/ 31 h 40"/>
                    <a:gd name="T20" fmla="*/ 6 w 34"/>
                    <a:gd name="T21" fmla="*/ 33 h 40"/>
                    <a:gd name="T22" fmla="*/ 20 w 34"/>
                    <a:gd name="T23" fmla="*/ 35 h 40"/>
                    <a:gd name="T24" fmla="*/ 18 w 34"/>
                    <a:gd name="T25" fmla="*/ 38 h 40"/>
                    <a:gd name="T26" fmla="*/ 27 w 34"/>
                    <a:gd name="T27" fmla="*/ 34 h 40"/>
                    <a:gd name="T28" fmla="*/ 28 w 34"/>
                    <a:gd name="T29" fmla="*/ 38 h 40"/>
                    <a:gd name="T30" fmla="*/ 33 w 34"/>
                    <a:gd name="T31" fmla="*/ 37 h 40"/>
                    <a:gd name="T32" fmla="*/ 32 w 34"/>
                    <a:gd name="T33" fmla="*/ 26 h 40"/>
                    <a:gd name="T34" fmla="*/ 29 w 34"/>
                    <a:gd name="T35"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40">
                      <a:moveTo>
                        <a:pt x="29" y="23"/>
                      </a:moveTo>
                      <a:cubicBezTo>
                        <a:pt x="29" y="20"/>
                        <a:pt x="29" y="20"/>
                        <a:pt x="27" y="18"/>
                      </a:cubicBezTo>
                      <a:cubicBezTo>
                        <a:pt x="26" y="16"/>
                        <a:pt x="20" y="18"/>
                        <a:pt x="18" y="19"/>
                      </a:cubicBezTo>
                      <a:cubicBezTo>
                        <a:pt x="18" y="17"/>
                        <a:pt x="18" y="15"/>
                        <a:pt x="18" y="14"/>
                      </a:cubicBezTo>
                      <a:cubicBezTo>
                        <a:pt x="17" y="14"/>
                        <a:pt x="15" y="14"/>
                        <a:pt x="15" y="13"/>
                      </a:cubicBezTo>
                      <a:cubicBezTo>
                        <a:pt x="15" y="10"/>
                        <a:pt x="16" y="9"/>
                        <a:pt x="18" y="7"/>
                      </a:cubicBezTo>
                      <a:cubicBezTo>
                        <a:pt x="19" y="6"/>
                        <a:pt x="20" y="4"/>
                        <a:pt x="20" y="2"/>
                      </a:cubicBezTo>
                      <a:cubicBezTo>
                        <a:pt x="16" y="0"/>
                        <a:pt x="12" y="6"/>
                        <a:pt x="10" y="10"/>
                      </a:cubicBezTo>
                      <a:cubicBezTo>
                        <a:pt x="7" y="17"/>
                        <a:pt x="5" y="20"/>
                        <a:pt x="1" y="25"/>
                      </a:cubicBezTo>
                      <a:cubicBezTo>
                        <a:pt x="0" y="26"/>
                        <a:pt x="0" y="31"/>
                        <a:pt x="0" y="31"/>
                      </a:cubicBezTo>
                      <a:cubicBezTo>
                        <a:pt x="1" y="33"/>
                        <a:pt x="5" y="33"/>
                        <a:pt x="6" y="33"/>
                      </a:cubicBezTo>
                      <a:cubicBezTo>
                        <a:pt x="11" y="32"/>
                        <a:pt x="16" y="32"/>
                        <a:pt x="20" y="35"/>
                      </a:cubicBezTo>
                      <a:cubicBezTo>
                        <a:pt x="18" y="35"/>
                        <a:pt x="18" y="36"/>
                        <a:pt x="18" y="38"/>
                      </a:cubicBezTo>
                      <a:cubicBezTo>
                        <a:pt x="22" y="37"/>
                        <a:pt x="23" y="34"/>
                        <a:pt x="27" y="34"/>
                      </a:cubicBezTo>
                      <a:cubicBezTo>
                        <a:pt x="27" y="37"/>
                        <a:pt x="26" y="37"/>
                        <a:pt x="28" y="38"/>
                      </a:cubicBezTo>
                      <a:cubicBezTo>
                        <a:pt x="31" y="40"/>
                        <a:pt x="32" y="40"/>
                        <a:pt x="33" y="37"/>
                      </a:cubicBezTo>
                      <a:cubicBezTo>
                        <a:pt x="34" y="35"/>
                        <a:pt x="32" y="29"/>
                        <a:pt x="32" y="26"/>
                      </a:cubicBezTo>
                      <a:cubicBezTo>
                        <a:pt x="32" y="25"/>
                        <a:pt x="28" y="24"/>
                        <a:pt x="2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79" name="Freeform 17">
                  <a:extLst>
                    <a:ext uri="{FF2B5EF4-FFF2-40B4-BE49-F238E27FC236}">
                      <a16:creationId xmlns:a16="http://schemas.microsoft.com/office/drawing/2014/main" id="{6ACF3B88-C190-CB27-E4EE-7BE958D846BB}"/>
                    </a:ext>
                  </a:extLst>
                </p:cNvPr>
                <p:cNvSpPr>
                  <a:spLocks/>
                </p:cNvSpPr>
                <p:nvPr/>
              </p:nvSpPr>
              <p:spPr bwMode="auto">
                <a:xfrm>
                  <a:off x="3886201" y="4197350"/>
                  <a:ext cx="6350" cy="11113"/>
                </a:xfrm>
                <a:custGeom>
                  <a:avLst/>
                  <a:gdLst>
                    <a:gd name="T0" fmla="*/ 8 w 9"/>
                    <a:gd name="T1" fmla="*/ 3 h 8"/>
                    <a:gd name="T2" fmla="*/ 2 w 9"/>
                    <a:gd name="T3" fmla="*/ 5 h 8"/>
                    <a:gd name="T4" fmla="*/ 9 w 9"/>
                    <a:gd name="T5" fmla="*/ 4 h 8"/>
                    <a:gd name="T6" fmla="*/ 8 w 9"/>
                    <a:gd name="T7" fmla="*/ 3 h 8"/>
                  </a:gdLst>
                  <a:ahLst/>
                  <a:cxnLst>
                    <a:cxn ang="0">
                      <a:pos x="T0" y="T1"/>
                    </a:cxn>
                    <a:cxn ang="0">
                      <a:pos x="T2" y="T3"/>
                    </a:cxn>
                    <a:cxn ang="0">
                      <a:pos x="T4" y="T5"/>
                    </a:cxn>
                    <a:cxn ang="0">
                      <a:pos x="T6" y="T7"/>
                    </a:cxn>
                  </a:cxnLst>
                  <a:rect l="0" t="0" r="r" b="b"/>
                  <a:pathLst>
                    <a:path w="9" h="8">
                      <a:moveTo>
                        <a:pt x="8" y="3"/>
                      </a:moveTo>
                      <a:cubicBezTo>
                        <a:pt x="7" y="2"/>
                        <a:pt x="0" y="0"/>
                        <a:pt x="2" y="5"/>
                      </a:cubicBezTo>
                      <a:cubicBezTo>
                        <a:pt x="3" y="8"/>
                        <a:pt x="8" y="6"/>
                        <a:pt x="9" y="4"/>
                      </a:cubicBezTo>
                      <a:cubicBezTo>
                        <a:pt x="9" y="4"/>
                        <a:pt x="9" y="3"/>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80" name="Freeform 18">
                  <a:extLst>
                    <a:ext uri="{FF2B5EF4-FFF2-40B4-BE49-F238E27FC236}">
                      <a16:creationId xmlns:a16="http://schemas.microsoft.com/office/drawing/2014/main" id="{C342401A-C453-0D0A-23D4-7C49E136AE2B}"/>
                    </a:ext>
                  </a:extLst>
                </p:cNvPr>
                <p:cNvSpPr>
                  <a:spLocks/>
                </p:cNvSpPr>
                <p:nvPr/>
              </p:nvSpPr>
              <p:spPr bwMode="auto">
                <a:xfrm>
                  <a:off x="3778251" y="3519487"/>
                  <a:ext cx="14288" cy="20638"/>
                </a:xfrm>
                <a:custGeom>
                  <a:avLst/>
                  <a:gdLst>
                    <a:gd name="T0" fmla="*/ 4 w 21"/>
                    <a:gd name="T1" fmla="*/ 5 h 15"/>
                    <a:gd name="T2" fmla="*/ 11 w 21"/>
                    <a:gd name="T3" fmla="*/ 10 h 15"/>
                    <a:gd name="T4" fmla="*/ 6 w 21"/>
                    <a:gd name="T5" fmla="*/ 12 h 15"/>
                    <a:gd name="T6" fmla="*/ 10 w 21"/>
                    <a:gd name="T7" fmla="*/ 15 h 15"/>
                    <a:gd name="T8" fmla="*/ 14 w 21"/>
                    <a:gd name="T9" fmla="*/ 14 h 15"/>
                    <a:gd name="T10" fmla="*/ 20 w 21"/>
                    <a:gd name="T11" fmla="*/ 12 h 15"/>
                    <a:gd name="T12" fmla="*/ 21 w 21"/>
                    <a:gd name="T13" fmla="*/ 7 h 15"/>
                    <a:gd name="T14" fmla="*/ 15 w 21"/>
                    <a:gd name="T15" fmla="*/ 5 h 15"/>
                    <a:gd name="T16" fmla="*/ 11 w 21"/>
                    <a:gd name="T17" fmla="*/ 3 h 15"/>
                    <a:gd name="T18" fmla="*/ 5 w 21"/>
                    <a:gd name="T19" fmla="*/ 5 h 15"/>
                    <a:gd name="T20" fmla="*/ 4 w 21"/>
                    <a:gd name="T21"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5">
                      <a:moveTo>
                        <a:pt x="4" y="5"/>
                      </a:moveTo>
                      <a:cubicBezTo>
                        <a:pt x="4" y="10"/>
                        <a:pt x="8" y="8"/>
                        <a:pt x="11" y="10"/>
                      </a:cubicBezTo>
                      <a:cubicBezTo>
                        <a:pt x="9" y="11"/>
                        <a:pt x="8" y="11"/>
                        <a:pt x="6" y="12"/>
                      </a:cubicBezTo>
                      <a:cubicBezTo>
                        <a:pt x="7" y="12"/>
                        <a:pt x="10" y="15"/>
                        <a:pt x="10" y="15"/>
                      </a:cubicBezTo>
                      <a:cubicBezTo>
                        <a:pt x="12" y="15"/>
                        <a:pt x="13" y="14"/>
                        <a:pt x="14" y="14"/>
                      </a:cubicBezTo>
                      <a:cubicBezTo>
                        <a:pt x="16" y="13"/>
                        <a:pt x="20" y="13"/>
                        <a:pt x="20" y="12"/>
                      </a:cubicBezTo>
                      <a:cubicBezTo>
                        <a:pt x="21" y="10"/>
                        <a:pt x="19" y="9"/>
                        <a:pt x="21" y="7"/>
                      </a:cubicBezTo>
                      <a:cubicBezTo>
                        <a:pt x="19" y="6"/>
                        <a:pt x="16" y="6"/>
                        <a:pt x="15" y="5"/>
                      </a:cubicBezTo>
                      <a:cubicBezTo>
                        <a:pt x="14" y="5"/>
                        <a:pt x="13" y="3"/>
                        <a:pt x="11" y="3"/>
                      </a:cubicBezTo>
                      <a:cubicBezTo>
                        <a:pt x="9" y="1"/>
                        <a:pt x="0" y="0"/>
                        <a:pt x="5" y="5"/>
                      </a:cubicBezTo>
                      <a:cubicBezTo>
                        <a:pt x="4" y="5"/>
                        <a:pt x="4" y="5"/>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81" name="Freeform 19">
                  <a:extLst>
                    <a:ext uri="{FF2B5EF4-FFF2-40B4-BE49-F238E27FC236}">
                      <a16:creationId xmlns:a16="http://schemas.microsoft.com/office/drawing/2014/main" id="{1AB03CE9-C788-80F7-2F69-6B11405A4AE8}"/>
                    </a:ext>
                  </a:extLst>
                </p:cNvPr>
                <p:cNvSpPr>
                  <a:spLocks/>
                </p:cNvSpPr>
                <p:nvPr/>
              </p:nvSpPr>
              <p:spPr bwMode="auto">
                <a:xfrm>
                  <a:off x="3803651" y="3541712"/>
                  <a:ext cx="6350" cy="7938"/>
                </a:xfrm>
                <a:custGeom>
                  <a:avLst/>
                  <a:gdLst>
                    <a:gd name="T0" fmla="*/ 2 w 10"/>
                    <a:gd name="T1" fmla="*/ 2 h 6"/>
                    <a:gd name="T2" fmla="*/ 5 w 10"/>
                    <a:gd name="T3" fmla="*/ 5 h 6"/>
                    <a:gd name="T4" fmla="*/ 10 w 10"/>
                    <a:gd name="T5" fmla="*/ 4 h 6"/>
                    <a:gd name="T6" fmla="*/ 2 w 10"/>
                    <a:gd name="T7" fmla="*/ 2 h 6"/>
                  </a:gdLst>
                  <a:ahLst/>
                  <a:cxnLst>
                    <a:cxn ang="0">
                      <a:pos x="T0" y="T1"/>
                    </a:cxn>
                    <a:cxn ang="0">
                      <a:pos x="T2" y="T3"/>
                    </a:cxn>
                    <a:cxn ang="0">
                      <a:pos x="T4" y="T5"/>
                    </a:cxn>
                    <a:cxn ang="0">
                      <a:pos x="T6" y="T7"/>
                    </a:cxn>
                  </a:cxnLst>
                  <a:rect l="0" t="0" r="r" b="b"/>
                  <a:pathLst>
                    <a:path w="10" h="6">
                      <a:moveTo>
                        <a:pt x="2" y="2"/>
                      </a:moveTo>
                      <a:cubicBezTo>
                        <a:pt x="0" y="3"/>
                        <a:pt x="4" y="5"/>
                        <a:pt x="5" y="5"/>
                      </a:cubicBezTo>
                      <a:cubicBezTo>
                        <a:pt x="7" y="6"/>
                        <a:pt x="8" y="5"/>
                        <a:pt x="10" y="4"/>
                      </a:cubicBezTo>
                      <a:cubicBezTo>
                        <a:pt x="9" y="0"/>
                        <a:pt x="4" y="0"/>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82" name="Freeform 20">
                  <a:extLst>
                    <a:ext uri="{FF2B5EF4-FFF2-40B4-BE49-F238E27FC236}">
                      <a16:creationId xmlns:a16="http://schemas.microsoft.com/office/drawing/2014/main" id="{6476E5E7-1F59-F4CC-A162-A2296892EF08}"/>
                    </a:ext>
                  </a:extLst>
                </p:cNvPr>
                <p:cNvSpPr>
                  <a:spLocks/>
                </p:cNvSpPr>
                <p:nvPr/>
              </p:nvSpPr>
              <p:spPr bwMode="auto">
                <a:xfrm>
                  <a:off x="3787776" y="3538537"/>
                  <a:ext cx="9525" cy="7938"/>
                </a:xfrm>
                <a:custGeom>
                  <a:avLst/>
                  <a:gdLst>
                    <a:gd name="T0" fmla="*/ 13 w 15"/>
                    <a:gd name="T1" fmla="*/ 5 h 6"/>
                    <a:gd name="T2" fmla="*/ 15 w 15"/>
                    <a:gd name="T3" fmla="*/ 2 h 6"/>
                    <a:gd name="T4" fmla="*/ 0 w 15"/>
                    <a:gd name="T5" fmla="*/ 2 h 6"/>
                    <a:gd name="T6" fmla="*/ 13 w 15"/>
                    <a:gd name="T7" fmla="*/ 5 h 6"/>
                  </a:gdLst>
                  <a:ahLst/>
                  <a:cxnLst>
                    <a:cxn ang="0">
                      <a:pos x="T0" y="T1"/>
                    </a:cxn>
                    <a:cxn ang="0">
                      <a:pos x="T2" y="T3"/>
                    </a:cxn>
                    <a:cxn ang="0">
                      <a:pos x="T4" y="T5"/>
                    </a:cxn>
                    <a:cxn ang="0">
                      <a:pos x="T6" y="T7"/>
                    </a:cxn>
                  </a:cxnLst>
                  <a:rect l="0" t="0" r="r" b="b"/>
                  <a:pathLst>
                    <a:path w="15" h="6">
                      <a:moveTo>
                        <a:pt x="13" y="5"/>
                      </a:moveTo>
                      <a:cubicBezTo>
                        <a:pt x="14" y="4"/>
                        <a:pt x="14" y="2"/>
                        <a:pt x="15" y="2"/>
                      </a:cubicBezTo>
                      <a:cubicBezTo>
                        <a:pt x="10" y="0"/>
                        <a:pt x="4" y="0"/>
                        <a:pt x="0" y="2"/>
                      </a:cubicBezTo>
                      <a:cubicBezTo>
                        <a:pt x="0" y="6"/>
                        <a:pt x="10" y="5"/>
                        <a:pt x="1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83" name="Freeform 21">
                  <a:extLst>
                    <a:ext uri="{FF2B5EF4-FFF2-40B4-BE49-F238E27FC236}">
                      <a16:creationId xmlns:a16="http://schemas.microsoft.com/office/drawing/2014/main" id="{640B110F-81D9-2883-C711-19542E1EB8EB}"/>
                    </a:ext>
                  </a:extLst>
                </p:cNvPr>
                <p:cNvSpPr>
                  <a:spLocks/>
                </p:cNvSpPr>
                <p:nvPr/>
              </p:nvSpPr>
              <p:spPr bwMode="auto">
                <a:xfrm>
                  <a:off x="3784601" y="3551237"/>
                  <a:ext cx="60325" cy="44450"/>
                </a:xfrm>
                <a:custGeom>
                  <a:avLst/>
                  <a:gdLst>
                    <a:gd name="T0" fmla="*/ 25 w 87"/>
                    <a:gd name="T1" fmla="*/ 27 h 32"/>
                    <a:gd name="T2" fmla="*/ 31 w 87"/>
                    <a:gd name="T3" fmla="*/ 26 h 32"/>
                    <a:gd name="T4" fmla="*/ 34 w 87"/>
                    <a:gd name="T5" fmla="*/ 30 h 32"/>
                    <a:gd name="T6" fmla="*/ 39 w 87"/>
                    <a:gd name="T7" fmla="*/ 27 h 32"/>
                    <a:gd name="T8" fmla="*/ 40 w 87"/>
                    <a:gd name="T9" fmla="*/ 29 h 32"/>
                    <a:gd name="T10" fmla="*/ 41 w 87"/>
                    <a:gd name="T11" fmla="*/ 26 h 32"/>
                    <a:gd name="T12" fmla="*/ 43 w 87"/>
                    <a:gd name="T13" fmla="*/ 30 h 32"/>
                    <a:gd name="T14" fmla="*/ 53 w 87"/>
                    <a:gd name="T15" fmla="*/ 31 h 32"/>
                    <a:gd name="T16" fmla="*/ 53 w 87"/>
                    <a:gd name="T17" fmla="*/ 29 h 32"/>
                    <a:gd name="T18" fmla="*/ 59 w 87"/>
                    <a:gd name="T19" fmla="*/ 28 h 32"/>
                    <a:gd name="T20" fmla="*/ 67 w 87"/>
                    <a:gd name="T21" fmla="*/ 30 h 32"/>
                    <a:gd name="T22" fmla="*/ 66 w 87"/>
                    <a:gd name="T23" fmla="*/ 26 h 32"/>
                    <a:gd name="T24" fmla="*/ 70 w 87"/>
                    <a:gd name="T25" fmla="*/ 30 h 32"/>
                    <a:gd name="T26" fmla="*/ 76 w 87"/>
                    <a:gd name="T27" fmla="*/ 31 h 32"/>
                    <a:gd name="T28" fmla="*/ 83 w 87"/>
                    <a:gd name="T29" fmla="*/ 30 h 32"/>
                    <a:gd name="T30" fmla="*/ 87 w 87"/>
                    <a:gd name="T31" fmla="*/ 26 h 32"/>
                    <a:gd name="T32" fmla="*/ 83 w 87"/>
                    <a:gd name="T33" fmla="*/ 24 h 32"/>
                    <a:gd name="T34" fmla="*/ 87 w 87"/>
                    <a:gd name="T35" fmla="*/ 21 h 32"/>
                    <a:gd name="T36" fmla="*/ 70 w 87"/>
                    <a:gd name="T37" fmla="*/ 16 h 32"/>
                    <a:gd name="T38" fmla="*/ 63 w 87"/>
                    <a:gd name="T39" fmla="*/ 16 h 32"/>
                    <a:gd name="T40" fmla="*/ 54 w 87"/>
                    <a:gd name="T41" fmla="*/ 18 h 32"/>
                    <a:gd name="T42" fmla="*/ 56 w 87"/>
                    <a:gd name="T43" fmla="*/ 20 h 32"/>
                    <a:gd name="T44" fmla="*/ 47 w 87"/>
                    <a:gd name="T45" fmla="*/ 18 h 32"/>
                    <a:gd name="T46" fmla="*/ 43 w 87"/>
                    <a:gd name="T47" fmla="*/ 19 h 32"/>
                    <a:gd name="T48" fmla="*/ 39 w 87"/>
                    <a:gd name="T49" fmla="*/ 16 h 32"/>
                    <a:gd name="T50" fmla="*/ 33 w 87"/>
                    <a:gd name="T51" fmla="*/ 12 h 32"/>
                    <a:gd name="T52" fmla="*/ 38 w 87"/>
                    <a:gd name="T53" fmla="*/ 10 h 32"/>
                    <a:gd name="T54" fmla="*/ 34 w 87"/>
                    <a:gd name="T55" fmla="*/ 8 h 32"/>
                    <a:gd name="T56" fmla="*/ 31 w 87"/>
                    <a:gd name="T57" fmla="*/ 5 h 32"/>
                    <a:gd name="T58" fmla="*/ 22 w 87"/>
                    <a:gd name="T59" fmla="*/ 5 h 32"/>
                    <a:gd name="T60" fmla="*/ 15 w 87"/>
                    <a:gd name="T61" fmla="*/ 2 h 32"/>
                    <a:gd name="T62" fmla="*/ 5 w 87"/>
                    <a:gd name="T63" fmla="*/ 1 h 32"/>
                    <a:gd name="T64" fmla="*/ 4 w 87"/>
                    <a:gd name="T65" fmla="*/ 7 h 32"/>
                    <a:gd name="T66" fmla="*/ 13 w 87"/>
                    <a:gd name="T67" fmla="*/ 10 h 32"/>
                    <a:gd name="T68" fmla="*/ 21 w 87"/>
                    <a:gd name="T69" fmla="*/ 11 h 32"/>
                    <a:gd name="T70" fmla="*/ 24 w 87"/>
                    <a:gd name="T71" fmla="*/ 18 h 32"/>
                    <a:gd name="T72" fmla="*/ 25 w 87"/>
                    <a:gd name="T73"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 h="32">
                      <a:moveTo>
                        <a:pt x="25" y="27"/>
                      </a:moveTo>
                      <a:cubicBezTo>
                        <a:pt x="26" y="30"/>
                        <a:pt x="29" y="27"/>
                        <a:pt x="31" y="26"/>
                      </a:cubicBezTo>
                      <a:cubicBezTo>
                        <a:pt x="32" y="29"/>
                        <a:pt x="32" y="29"/>
                        <a:pt x="34" y="30"/>
                      </a:cubicBezTo>
                      <a:cubicBezTo>
                        <a:pt x="36" y="30"/>
                        <a:pt x="38" y="30"/>
                        <a:pt x="39" y="27"/>
                      </a:cubicBezTo>
                      <a:cubicBezTo>
                        <a:pt x="39" y="28"/>
                        <a:pt x="40" y="28"/>
                        <a:pt x="40" y="29"/>
                      </a:cubicBezTo>
                      <a:cubicBezTo>
                        <a:pt x="40" y="28"/>
                        <a:pt x="41" y="27"/>
                        <a:pt x="41" y="26"/>
                      </a:cubicBezTo>
                      <a:cubicBezTo>
                        <a:pt x="43" y="27"/>
                        <a:pt x="41" y="30"/>
                        <a:pt x="43" y="30"/>
                      </a:cubicBezTo>
                      <a:cubicBezTo>
                        <a:pt x="47" y="31"/>
                        <a:pt x="50" y="31"/>
                        <a:pt x="53" y="31"/>
                      </a:cubicBezTo>
                      <a:cubicBezTo>
                        <a:pt x="52" y="30"/>
                        <a:pt x="53" y="30"/>
                        <a:pt x="53" y="29"/>
                      </a:cubicBezTo>
                      <a:cubicBezTo>
                        <a:pt x="54" y="31"/>
                        <a:pt x="59" y="32"/>
                        <a:pt x="59" y="28"/>
                      </a:cubicBezTo>
                      <a:cubicBezTo>
                        <a:pt x="60" y="32"/>
                        <a:pt x="65" y="30"/>
                        <a:pt x="67" y="30"/>
                      </a:cubicBezTo>
                      <a:cubicBezTo>
                        <a:pt x="67" y="28"/>
                        <a:pt x="66" y="27"/>
                        <a:pt x="66" y="26"/>
                      </a:cubicBezTo>
                      <a:cubicBezTo>
                        <a:pt x="70" y="26"/>
                        <a:pt x="68" y="29"/>
                        <a:pt x="70" y="30"/>
                      </a:cubicBezTo>
                      <a:cubicBezTo>
                        <a:pt x="72" y="30"/>
                        <a:pt x="73" y="32"/>
                        <a:pt x="76" y="31"/>
                      </a:cubicBezTo>
                      <a:cubicBezTo>
                        <a:pt x="77" y="31"/>
                        <a:pt x="83" y="31"/>
                        <a:pt x="83" y="30"/>
                      </a:cubicBezTo>
                      <a:cubicBezTo>
                        <a:pt x="84" y="26"/>
                        <a:pt x="85" y="26"/>
                        <a:pt x="87" y="26"/>
                      </a:cubicBezTo>
                      <a:cubicBezTo>
                        <a:pt x="86" y="24"/>
                        <a:pt x="85" y="24"/>
                        <a:pt x="83" y="24"/>
                      </a:cubicBezTo>
                      <a:cubicBezTo>
                        <a:pt x="84" y="23"/>
                        <a:pt x="85" y="22"/>
                        <a:pt x="87" y="21"/>
                      </a:cubicBezTo>
                      <a:cubicBezTo>
                        <a:pt x="82" y="17"/>
                        <a:pt x="76" y="14"/>
                        <a:pt x="70" y="16"/>
                      </a:cubicBezTo>
                      <a:cubicBezTo>
                        <a:pt x="68" y="16"/>
                        <a:pt x="65" y="15"/>
                        <a:pt x="63" y="16"/>
                      </a:cubicBezTo>
                      <a:cubicBezTo>
                        <a:pt x="59" y="17"/>
                        <a:pt x="57" y="18"/>
                        <a:pt x="54" y="18"/>
                      </a:cubicBezTo>
                      <a:cubicBezTo>
                        <a:pt x="55" y="19"/>
                        <a:pt x="55" y="20"/>
                        <a:pt x="56" y="20"/>
                      </a:cubicBezTo>
                      <a:cubicBezTo>
                        <a:pt x="53" y="19"/>
                        <a:pt x="49" y="18"/>
                        <a:pt x="47" y="18"/>
                      </a:cubicBezTo>
                      <a:cubicBezTo>
                        <a:pt x="45" y="18"/>
                        <a:pt x="44" y="20"/>
                        <a:pt x="43" y="19"/>
                      </a:cubicBezTo>
                      <a:cubicBezTo>
                        <a:pt x="41" y="18"/>
                        <a:pt x="40" y="17"/>
                        <a:pt x="39" y="16"/>
                      </a:cubicBezTo>
                      <a:cubicBezTo>
                        <a:pt x="38" y="16"/>
                        <a:pt x="33" y="12"/>
                        <a:pt x="33" y="12"/>
                      </a:cubicBezTo>
                      <a:cubicBezTo>
                        <a:pt x="32" y="10"/>
                        <a:pt x="38" y="13"/>
                        <a:pt x="38" y="10"/>
                      </a:cubicBezTo>
                      <a:cubicBezTo>
                        <a:pt x="37" y="10"/>
                        <a:pt x="35" y="9"/>
                        <a:pt x="34" y="8"/>
                      </a:cubicBezTo>
                      <a:cubicBezTo>
                        <a:pt x="31" y="8"/>
                        <a:pt x="33" y="7"/>
                        <a:pt x="31" y="5"/>
                      </a:cubicBezTo>
                      <a:cubicBezTo>
                        <a:pt x="28" y="3"/>
                        <a:pt x="25" y="6"/>
                        <a:pt x="22" y="5"/>
                      </a:cubicBezTo>
                      <a:cubicBezTo>
                        <a:pt x="19" y="5"/>
                        <a:pt x="17" y="2"/>
                        <a:pt x="15" y="2"/>
                      </a:cubicBezTo>
                      <a:cubicBezTo>
                        <a:pt x="11" y="1"/>
                        <a:pt x="8" y="0"/>
                        <a:pt x="5" y="1"/>
                      </a:cubicBezTo>
                      <a:cubicBezTo>
                        <a:pt x="0" y="2"/>
                        <a:pt x="1" y="4"/>
                        <a:pt x="4" y="7"/>
                      </a:cubicBezTo>
                      <a:cubicBezTo>
                        <a:pt x="8" y="11"/>
                        <a:pt x="10" y="10"/>
                        <a:pt x="13" y="10"/>
                      </a:cubicBezTo>
                      <a:cubicBezTo>
                        <a:pt x="17" y="10"/>
                        <a:pt x="18" y="8"/>
                        <a:pt x="21" y="11"/>
                      </a:cubicBezTo>
                      <a:cubicBezTo>
                        <a:pt x="22" y="13"/>
                        <a:pt x="26" y="16"/>
                        <a:pt x="24" y="18"/>
                      </a:cubicBezTo>
                      <a:cubicBezTo>
                        <a:pt x="22" y="22"/>
                        <a:pt x="23" y="23"/>
                        <a:pt x="25"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84" name="Freeform 22">
                  <a:extLst>
                    <a:ext uri="{FF2B5EF4-FFF2-40B4-BE49-F238E27FC236}">
                      <a16:creationId xmlns:a16="http://schemas.microsoft.com/office/drawing/2014/main" id="{0F6A0A40-EB3E-8F49-22C3-D52B4C315D5F}"/>
                    </a:ext>
                  </a:extLst>
                </p:cNvPr>
                <p:cNvSpPr>
                  <a:spLocks/>
                </p:cNvSpPr>
                <p:nvPr/>
              </p:nvSpPr>
              <p:spPr bwMode="auto">
                <a:xfrm>
                  <a:off x="3806826" y="3556000"/>
                  <a:ext cx="4763" cy="6350"/>
                </a:xfrm>
                <a:custGeom>
                  <a:avLst/>
                  <a:gdLst>
                    <a:gd name="T0" fmla="*/ 2 w 7"/>
                    <a:gd name="T1" fmla="*/ 0 h 5"/>
                    <a:gd name="T2" fmla="*/ 5 w 7"/>
                    <a:gd name="T3" fmla="*/ 4 h 5"/>
                    <a:gd name="T4" fmla="*/ 5 w 7"/>
                    <a:gd name="T5" fmla="*/ 2 h 5"/>
                    <a:gd name="T6" fmla="*/ 2 w 7"/>
                    <a:gd name="T7" fmla="*/ 0 h 5"/>
                  </a:gdLst>
                  <a:ahLst/>
                  <a:cxnLst>
                    <a:cxn ang="0">
                      <a:pos x="T0" y="T1"/>
                    </a:cxn>
                    <a:cxn ang="0">
                      <a:pos x="T2" y="T3"/>
                    </a:cxn>
                    <a:cxn ang="0">
                      <a:pos x="T4" y="T5"/>
                    </a:cxn>
                    <a:cxn ang="0">
                      <a:pos x="T6" y="T7"/>
                    </a:cxn>
                  </a:cxnLst>
                  <a:rect l="0" t="0" r="r" b="b"/>
                  <a:pathLst>
                    <a:path w="7" h="5">
                      <a:moveTo>
                        <a:pt x="2" y="0"/>
                      </a:moveTo>
                      <a:cubicBezTo>
                        <a:pt x="0" y="2"/>
                        <a:pt x="4" y="5"/>
                        <a:pt x="5" y="4"/>
                      </a:cubicBezTo>
                      <a:cubicBezTo>
                        <a:pt x="5" y="4"/>
                        <a:pt x="5" y="2"/>
                        <a:pt x="5" y="2"/>
                      </a:cubicBezTo>
                      <a:cubicBezTo>
                        <a:pt x="7" y="0"/>
                        <a:pt x="3"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85" name="Freeform 23">
                  <a:extLst>
                    <a:ext uri="{FF2B5EF4-FFF2-40B4-BE49-F238E27FC236}">
                      <a16:creationId xmlns:a16="http://schemas.microsoft.com/office/drawing/2014/main" id="{4F0D837D-D9B6-2471-268B-0B263DE0CCFF}"/>
                    </a:ext>
                  </a:extLst>
                </p:cNvPr>
                <p:cNvSpPr>
                  <a:spLocks/>
                </p:cNvSpPr>
                <p:nvPr/>
              </p:nvSpPr>
              <p:spPr bwMode="auto">
                <a:xfrm>
                  <a:off x="3802063" y="3436937"/>
                  <a:ext cx="106363" cy="131763"/>
                </a:xfrm>
                <a:custGeom>
                  <a:avLst/>
                  <a:gdLst>
                    <a:gd name="T0" fmla="*/ 8 w 152"/>
                    <a:gd name="T1" fmla="*/ 29 h 93"/>
                    <a:gd name="T2" fmla="*/ 34 w 152"/>
                    <a:gd name="T3" fmla="*/ 26 h 93"/>
                    <a:gd name="T4" fmla="*/ 13 w 152"/>
                    <a:gd name="T5" fmla="*/ 33 h 93"/>
                    <a:gd name="T6" fmla="*/ 38 w 152"/>
                    <a:gd name="T7" fmla="*/ 30 h 93"/>
                    <a:gd name="T8" fmla="*/ 37 w 152"/>
                    <a:gd name="T9" fmla="*/ 37 h 93"/>
                    <a:gd name="T10" fmla="*/ 45 w 152"/>
                    <a:gd name="T11" fmla="*/ 33 h 93"/>
                    <a:gd name="T12" fmla="*/ 50 w 152"/>
                    <a:gd name="T13" fmla="*/ 33 h 93"/>
                    <a:gd name="T14" fmla="*/ 53 w 152"/>
                    <a:gd name="T15" fmla="*/ 36 h 93"/>
                    <a:gd name="T16" fmla="*/ 73 w 152"/>
                    <a:gd name="T17" fmla="*/ 26 h 93"/>
                    <a:gd name="T18" fmla="*/ 71 w 152"/>
                    <a:gd name="T19" fmla="*/ 34 h 93"/>
                    <a:gd name="T20" fmla="*/ 53 w 152"/>
                    <a:gd name="T21" fmla="*/ 49 h 93"/>
                    <a:gd name="T22" fmla="*/ 28 w 152"/>
                    <a:gd name="T23" fmla="*/ 40 h 93"/>
                    <a:gd name="T24" fmla="*/ 44 w 152"/>
                    <a:gd name="T25" fmla="*/ 61 h 93"/>
                    <a:gd name="T26" fmla="*/ 28 w 152"/>
                    <a:gd name="T27" fmla="*/ 69 h 93"/>
                    <a:gd name="T28" fmla="*/ 35 w 152"/>
                    <a:gd name="T29" fmla="*/ 76 h 93"/>
                    <a:gd name="T30" fmla="*/ 33 w 152"/>
                    <a:gd name="T31" fmla="*/ 78 h 93"/>
                    <a:gd name="T32" fmla="*/ 19 w 152"/>
                    <a:gd name="T33" fmla="*/ 73 h 93"/>
                    <a:gd name="T34" fmla="*/ 17 w 152"/>
                    <a:gd name="T35" fmla="*/ 82 h 93"/>
                    <a:gd name="T36" fmla="*/ 12 w 152"/>
                    <a:gd name="T37" fmla="*/ 87 h 93"/>
                    <a:gd name="T38" fmla="*/ 23 w 152"/>
                    <a:gd name="T39" fmla="*/ 88 h 93"/>
                    <a:gd name="T40" fmla="*/ 34 w 152"/>
                    <a:gd name="T41" fmla="*/ 90 h 93"/>
                    <a:gd name="T42" fmla="*/ 43 w 152"/>
                    <a:gd name="T43" fmla="*/ 86 h 93"/>
                    <a:gd name="T44" fmla="*/ 53 w 152"/>
                    <a:gd name="T45" fmla="*/ 88 h 93"/>
                    <a:gd name="T46" fmla="*/ 63 w 152"/>
                    <a:gd name="T47" fmla="*/ 91 h 93"/>
                    <a:gd name="T48" fmla="*/ 68 w 152"/>
                    <a:gd name="T49" fmla="*/ 89 h 93"/>
                    <a:gd name="T50" fmla="*/ 69 w 152"/>
                    <a:gd name="T51" fmla="*/ 83 h 93"/>
                    <a:gd name="T52" fmla="*/ 63 w 152"/>
                    <a:gd name="T53" fmla="*/ 82 h 93"/>
                    <a:gd name="T54" fmla="*/ 68 w 152"/>
                    <a:gd name="T55" fmla="*/ 70 h 93"/>
                    <a:gd name="T56" fmla="*/ 82 w 152"/>
                    <a:gd name="T57" fmla="*/ 65 h 93"/>
                    <a:gd name="T58" fmla="*/ 85 w 152"/>
                    <a:gd name="T59" fmla="*/ 61 h 93"/>
                    <a:gd name="T60" fmla="*/ 85 w 152"/>
                    <a:gd name="T61" fmla="*/ 57 h 93"/>
                    <a:gd name="T62" fmla="*/ 92 w 152"/>
                    <a:gd name="T63" fmla="*/ 51 h 93"/>
                    <a:gd name="T64" fmla="*/ 99 w 152"/>
                    <a:gd name="T65" fmla="*/ 49 h 93"/>
                    <a:gd name="T66" fmla="*/ 99 w 152"/>
                    <a:gd name="T67" fmla="*/ 42 h 93"/>
                    <a:gd name="T68" fmla="*/ 119 w 152"/>
                    <a:gd name="T69" fmla="*/ 34 h 93"/>
                    <a:gd name="T70" fmla="*/ 108 w 152"/>
                    <a:gd name="T71" fmla="*/ 30 h 93"/>
                    <a:gd name="T72" fmla="*/ 115 w 152"/>
                    <a:gd name="T73" fmla="*/ 22 h 93"/>
                    <a:gd name="T74" fmla="*/ 152 w 152"/>
                    <a:gd name="T75" fmla="*/ 12 h 93"/>
                    <a:gd name="T76" fmla="*/ 117 w 152"/>
                    <a:gd name="T77" fmla="*/ 9 h 93"/>
                    <a:gd name="T78" fmla="*/ 109 w 152"/>
                    <a:gd name="T79" fmla="*/ 0 h 93"/>
                    <a:gd name="T80" fmla="*/ 95 w 152"/>
                    <a:gd name="T81" fmla="*/ 8 h 93"/>
                    <a:gd name="T82" fmla="*/ 72 w 152"/>
                    <a:gd name="T83" fmla="*/ 2 h 93"/>
                    <a:gd name="T84" fmla="*/ 71 w 152"/>
                    <a:gd name="T85" fmla="*/ 5 h 93"/>
                    <a:gd name="T86" fmla="*/ 59 w 152"/>
                    <a:gd name="T87" fmla="*/ 6 h 93"/>
                    <a:gd name="T88" fmla="*/ 46 w 152"/>
                    <a:gd name="T89" fmla="*/ 11 h 93"/>
                    <a:gd name="T90" fmla="*/ 45 w 152"/>
                    <a:gd name="T91" fmla="*/ 16 h 93"/>
                    <a:gd name="T92" fmla="*/ 30 w 152"/>
                    <a:gd name="T93" fmla="*/ 10 h 93"/>
                    <a:gd name="T94" fmla="*/ 25 w 152"/>
                    <a:gd name="T95" fmla="*/ 14 h 93"/>
                    <a:gd name="T96" fmla="*/ 13 w 152"/>
                    <a:gd name="T97" fmla="*/ 20 h 93"/>
                    <a:gd name="T98" fmla="*/ 8 w 152"/>
                    <a:gd name="T99" fmla="*/ 2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2" h="93">
                      <a:moveTo>
                        <a:pt x="16" y="23"/>
                      </a:moveTo>
                      <a:cubicBezTo>
                        <a:pt x="13" y="25"/>
                        <a:pt x="11" y="27"/>
                        <a:pt x="8" y="29"/>
                      </a:cubicBezTo>
                      <a:cubicBezTo>
                        <a:pt x="13" y="32"/>
                        <a:pt x="16" y="30"/>
                        <a:pt x="22" y="30"/>
                      </a:cubicBezTo>
                      <a:cubicBezTo>
                        <a:pt x="26" y="30"/>
                        <a:pt x="30" y="28"/>
                        <a:pt x="34" y="26"/>
                      </a:cubicBezTo>
                      <a:cubicBezTo>
                        <a:pt x="30" y="29"/>
                        <a:pt x="28" y="30"/>
                        <a:pt x="23" y="30"/>
                      </a:cubicBezTo>
                      <a:cubicBezTo>
                        <a:pt x="19" y="31"/>
                        <a:pt x="17" y="31"/>
                        <a:pt x="13" y="33"/>
                      </a:cubicBezTo>
                      <a:cubicBezTo>
                        <a:pt x="17" y="34"/>
                        <a:pt x="22" y="36"/>
                        <a:pt x="25" y="34"/>
                      </a:cubicBezTo>
                      <a:cubicBezTo>
                        <a:pt x="30" y="31"/>
                        <a:pt x="32" y="30"/>
                        <a:pt x="38" y="30"/>
                      </a:cubicBezTo>
                      <a:cubicBezTo>
                        <a:pt x="32" y="32"/>
                        <a:pt x="30" y="32"/>
                        <a:pt x="26" y="36"/>
                      </a:cubicBezTo>
                      <a:cubicBezTo>
                        <a:pt x="30" y="36"/>
                        <a:pt x="33" y="37"/>
                        <a:pt x="37" y="37"/>
                      </a:cubicBezTo>
                      <a:cubicBezTo>
                        <a:pt x="39" y="37"/>
                        <a:pt x="40" y="38"/>
                        <a:pt x="40" y="35"/>
                      </a:cubicBezTo>
                      <a:cubicBezTo>
                        <a:pt x="41" y="34"/>
                        <a:pt x="43" y="33"/>
                        <a:pt x="45" y="33"/>
                      </a:cubicBezTo>
                      <a:cubicBezTo>
                        <a:pt x="44" y="34"/>
                        <a:pt x="43" y="34"/>
                        <a:pt x="43" y="35"/>
                      </a:cubicBezTo>
                      <a:cubicBezTo>
                        <a:pt x="45" y="34"/>
                        <a:pt x="48" y="34"/>
                        <a:pt x="50" y="33"/>
                      </a:cubicBezTo>
                      <a:cubicBezTo>
                        <a:pt x="48" y="34"/>
                        <a:pt x="46" y="36"/>
                        <a:pt x="45" y="37"/>
                      </a:cubicBezTo>
                      <a:cubicBezTo>
                        <a:pt x="47" y="36"/>
                        <a:pt x="50" y="36"/>
                        <a:pt x="53" y="36"/>
                      </a:cubicBezTo>
                      <a:cubicBezTo>
                        <a:pt x="55" y="35"/>
                        <a:pt x="59" y="35"/>
                        <a:pt x="60" y="34"/>
                      </a:cubicBezTo>
                      <a:cubicBezTo>
                        <a:pt x="64" y="30"/>
                        <a:pt x="68" y="28"/>
                        <a:pt x="73" y="26"/>
                      </a:cubicBezTo>
                      <a:cubicBezTo>
                        <a:pt x="71" y="28"/>
                        <a:pt x="69" y="30"/>
                        <a:pt x="67" y="32"/>
                      </a:cubicBezTo>
                      <a:cubicBezTo>
                        <a:pt x="68" y="32"/>
                        <a:pt x="69" y="33"/>
                        <a:pt x="71" y="34"/>
                      </a:cubicBezTo>
                      <a:cubicBezTo>
                        <a:pt x="62" y="36"/>
                        <a:pt x="53" y="38"/>
                        <a:pt x="44" y="40"/>
                      </a:cubicBezTo>
                      <a:cubicBezTo>
                        <a:pt x="47" y="43"/>
                        <a:pt x="50" y="46"/>
                        <a:pt x="53" y="49"/>
                      </a:cubicBezTo>
                      <a:cubicBezTo>
                        <a:pt x="50" y="47"/>
                        <a:pt x="45" y="42"/>
                        <a:pt x="41" y="40"/>
                      </a:cubicBezTo>
                      <a:cubicBezTo>
                        <a:pt x="40" y="40"/>
                        <a:pt x="27" y="40"/>
                        <a:pt x="28" y="40"/>
                      </a:cubicBezTo>
                      <a:cubicBezTo>
                        <a:pt x="24" y="47"/>
                        <a:pt x="31" y="47"/>
                        <a:pt x="35" y="50"/>
                      </a:cubicBezTo>
                      <a:cubicBezTo>
                        <a:pt x="39" y="53"/>
                        <a:pt x="42" y="57"/>
                        <a:pt x="44" y="61"/>
                      </a:cubicBezTo>
                      <a:cubicBezTo>
                        <a:pt x="38" y="58"/>
                        <a:pt x="29" y="57"/>
                        <a:pt x="24" y="62"/>
                      </a:cubicBezTo>
                      <a:cubicBezTo>
                        <a:pt x="20" y="67"/>
                        <a:pt x="23" y="67"/>
                        <a:pt x="28" y="69"/>
                      </a:cubicBezTo>
                      <a:cubicBezTo>
                        <a:pt x="31" y="70"/>
                        <a:pt x="34" y="65"/>
                        <a:pt x="36" y="63"/>
                      </a:cubicBezTo>
                      <a:cubicBezTo>
                        <a:pt x="34" y="68"/>
                        <a:pt x="30" y="72"/>
                        <a:pt x="35" y="76"/>
                      </a:cubicBezTo>
                      <a:cubicBezTo>
                        <a:pt x="39" y="78"/>
                        <a:pt x="45" y="72"/>
                        <a:pt x="46" y="70"/>
                      </a:cubicBezTo>
                      <a:cubicBezTo>
                        <a:pt x="43" y="76"/>
                        <a:pt x="40" y="80"/>
                        <a:pt x="33" y="78"/>
                      </a:cubicBezTo>
                      <a:cubicBezTo>
                        <a:pt x="30" y="77"/>
                        <a:pt x="30" y="73"/>
                        <a:pt x="27" y="72"/>
                      </a:cubicBezTo>
                      <a:cubicBezTo>
                        <a:pt x="24" y="72"/>
                        <a:pt x="22" y="72"/>
                        <a:pt x="19" y="73"/>
                      </a:cubicBezTo>
                      <a:cubicBezTo>
                        <a:pt x="21" y="77"/>
                        <a:pt x="21" y="77"/>
                        <a:pt x="25" y="78"/>
                      </a:cubicBezTo>
                      <a:cubicBezTo>
                        <a:pt x="22" y="81"/>
                        <a:pt x="20" y="80"/>
                        <a:pt x="17" y="82"/>
                      </a:cubicBezTo>
                      <a:cubicBezTo>
                        <a:pt x="16" y="82"/>
                        <a:pt x="13" y="82"/>
                        <a:pt x="12" y="84"/>
                      </a:cubicBezTo>
                      <a:cubicBezTo>
                        <a:pt x="11" y="84"/>
                        <a:pt x="13" y="86"/>
                        <a:pt x="12" y="87"/>
                      </a:cubicBezTo>
                      <a:cubicBezTo>
                        <a:pt x="14" y="90"/>
                        <a:pt x="15" y="88"/>
                        <a:pt x="16" y="86"/>
                      </a:cubicBezTo>
                      <a:cubicBezTo>
                        <a:pt x="17" y="89"/>
                        <a:pt x="22" y="92"/>
                        <a:pt x="23" y="88"/>
                      </a:cubicBezTo>
                      <a:cubicBezTo>
                        <a:pt x="23" y="91"/>
                        <a:pt x="25" y="89"/>
                        <a:pt x="27" y="89"/>
                      </a:cubicBezTo>
                      <a:cubicBezTo>
                        <a:pt x="30" y="90"/>
                        <a:pt x="32" y="90"/>
                        <a:pt x="34" y="90"/>
                      </a:cubicBezTo>
                      <a:cubicBezTo>
                        <a:pt x="37" y="90"/>
                        <a:pt x="38" y="87"/>
                        <a:pt x="39" y="88"/>
                      </a:cubicBezTo>
                      <a:cubicBezTo>
                        <a:pt x="41" y="88"/>
                        <a:pt x="44" y="90"/>
                        <a:pt x="43" y="86"/>
                      </a:cubicBezTo>
                      <a:cubicBezTo>
                        <a:pt x="44" y="89"/>
                        <a:pt x="49" y="92"/>
                        <a:pt x="49" y="87"/>
                      </a:cubicBezTo>
                      <a:cubicBezTo>
                        <a:pt x="51" y="90"/>
                        <a:pt x="52" y="86"/>
                        <a:pt x="53" y="88"/>
                      </a:cubicBezTo>
                      <a:cubicBezTo>
                        <a:pt x="55" y="90"/>
                        <a:pt x="55" y="91"/>
                        <a:pt x="54" y="93"/>
                      </a:cubicBezTo>
                      <a:cubicBezTo>
                        <a:pt x="57" y="93"/>
                        <a:pt x="60" y="91"/>
                        <a:pt x="63" y="91"/>
                      </a:cubicBezTo>
                      <a:cubicBezTo>
                        <a:pt x="64" y="90"/>
                        <a:pt x="64" y="88"/>
                        <a:pt x="65" y="88"/>
                      </a:cubicBezTo>
                      <a:cubicBezTo>
                        <a:pt x="66" y="88"/>
                        <a:pt x="66" y="89"/>
                        <a:pt x="68" y="89"/>
                      </a:cubicBezTo>
                      <a:cubicBezTo>
                        <a:pt x="68" y="88"/>
                        <a:pt x="71" y="88"/>
                        <a:pt x="71" y="87"/>
                      </a:cubicBezTo>
                      <a:cubicBezTo>
                        <a:pt x="70" y="86"/>
                        <a:pt x="71" y="84"/>
                        <a:pt x="69" y="83"/>
                      </a:cubicBezTo>
                      <a:cubicBezTo>
                        <a:pt x="68" y="82"/>
                        <a:pt x="68" y="81"/>
                        <a:pt x="66" y="82"/>
                      </a:cubicBezTo>
                      <a:cubicBezTo>
                        <a:pt x="64" y="84"/>
                        <a:pt x="64" y="84"/>
                        <a:pt x="63" y="82"/>
                      </a:cubicBezTo>
                      <a:cubicBezTo>
                        <a:pt x="62" y="80"/>
                        <a:pt x="67" y="76"/>
                        <a:pt x="68" y="76"/>
                      </a:cubicBezTo>
                      <a:cubicBezTo>
                        <a:pt x="71" y="73"/>
                        <a:pt x="66" y="71"/>
                        <a:pt x="68" y="70"/>
                      </a:cubicBezTo>
                      <a:cubicBezTo>
                        <a:pt x="69" y="69"/>
                        <a:pt x="73" y="72"/>
                        <a:pt x="75" y="71"/>
                      </a:cubicBezTo>
                      <a:cubicBezTo>
                        <a:pt x="78" y="70"/>
                        <a:pt x="79" y="69"/>
                        <a:pt x="82" y="65"/>
                      </a:cubicBezTo>
                      <a:cubicBezTo>
                        <a:pt x="80" y="65"/>
                        <a:pt x="78" y="64"/>
                        <a:pt x="76" y="63"/>
                      </a:cubicBezTo>
                      <a:cubicBezTo>
                        <a:pt x="79" y="63"/>
                        <a:pt x="82" y="62"/>
                        <a:pt x="85" y="61"/>
                      </a:cubicBezTo>
                      <a:cubicBezTo>
                        <a:pt x="85" y="58"/>
                        <a:pt x="78" y="57"/>
                        <a:pt x="75" y="57"/>
                      </a:cubicBezTo>
                      <a:cubicBezTo>
                        <a:pt x="79" y="57"/>
                        <a:pt x="82" y="57"/>
                        <a:pt x="85" y="57"/>
                      </a:cubicBezTo>
                      <a:cubicBezTo>
                        <a:pt x="86" y="53"/>
                        <a:pt x="76" y="54"/>
                        <a:pt x="74" y="53"/>
                      </a:cubicBezTo>
                      <a:cubicBezTo>
                        <a:pt x="80" y="53"/>
                        <a:pt x="87" y="52"/>
                        <a:pt x="92" y="51"/>
                      </a:cubicBezTo>
                      <a:cubicBezTo>
                        <a:pt x="92" y="50"/>
                        <a:pt x="92" y="49"/>
                        <a:pt x="92" y="47"/>
                      </a:cubicBezTo>
                      <a:cubicBezTo>
                        <a:pt x="94" y="48"/>
                        <a:pt x="97" y="50"/>
                        <a:pt x="99" y="49"/>
                      </a:cubicBezTo>
                      <a:cubicBezTo>
                        <a:pt x="102" y="47"/>
                        <a:pt x="103" y="46"/>
                        <a:pt x="106" y="43"/>
                      </a:cubicBezTo>
                      <a:cubicBezTo>
                        <a:pt x="103" y="42"/>
                        <a:pt x="101" y="42"/>
                        <a:pt x="99" y="42"/>
                      </a:cubicBezTo>
                      <a:cubicBezTo>
                        <a:pt x="103" y="42"/>
                        <a:pt x="106" y="41"/>
                        <a:pt x="110" y="40"/>
                      </a:cubicBezTo>
                      <a:cubicBezTo>
                        <a:pt x="113" y="40"/>
                        <a:pt x="116" y="36"/>
                        <a:pt x="119" y="34"/>
                      </a:cubicBezTo>
                      <a:cubicBezTo>
                        <a:pt x="122" y="32"/>
                        <a:pt x="135" y="28"/>
                        <a:pt x="135" y="24"/>
                      </a:cubicBezTo>
                      <a:cubicBezTo>
                        <a:pt x="126" y="26"/>
                        <a:pt x="117" y="28"/>
                        <a:pt x="108" y="30"/>
                      </a:cubicBezTo>
                      <a:cubicBezTo>
                        <a:pt x="113" y="28"/>
                        <a:pt x="119" y="26"/>
                        <a:pt x="124" y="24"/>
                      </a:cubicBezTo>
                      <a:cubicBezTo>
                        <a:pt x="121" y="24"/>
                        <a:pt x="118" y="23"/>
                        <a:pt x="115" y="22"/>
                      </a:cubicBezTo>
                      <a:cubicBezTo>
                        <a:pt x="122" y="21"/>
                        <a:pt x="129" y="21"/>
                        <a:pt x="136" y="21"/>
                      </a:cubicBezTo>
                      <a:cubicBezTo>
                        <a:pt x="141" y="20"/>
                        <a:pt x="147" y="15"/>
                        <a:pt x="152" y="12"/>
                      </a:cubicBezTo>
                      <a:cubicBezTo>
                        <a:pt x="146" y="9"/>
                        <a:pt x="140" y="8"/>
                        <a:pt x="134" y="7"/>
                      </a:cubicBezTo>
                      <a:cubicBezTo>
                        <a:pt x="128" y="6"/>
                        <a:pt x="123" y="7"/>
                        <a:pt x="117" y="9"/>
                      </a:cubicBezTo>
                      <a:cubicBezTo>
                        <a:pt x="120" y="7"/>
                        <a:pt x="124" y="5"/>
                        <a:pt x="126" y="3"/>
                      </a:cubicBezTo>
                      <a:cubicBezTo>
                        <a:pt x="120" y="3"/>
                        <a:pt x="115" y="0"/>
                        <a:pt x="109" y="0"/>
                      </a:cubicBezTo>
                      <a:cubicBezTo>
                        <a:pt x="104" y="0"/>
                        <a:pt x="98" y="3"/>
                        <a:pt x="92" y="3"/>
                      </a:cubicBezTo>
                      <a:cubicBezTo>
                        <a:pt x="93" y="5"/>
                        <a:pt x="94" y="7"/>
                        <a:pt x="95" y="8"/>
                      </a:cubicBezTo>
                      <a:cubicBezTo>
                        <a:pt x="92" y="6"/>
                        <a:pt x="89" y="3"/>
                        <a:pt x="85" y="3"/>
                      </a:cubicBezTo>
                      <a:cubicBezTo>
                        <a:pt x="81" y="3"/>
                        <a:pt x="76" y="2"/>
                        <a:pt x="72" y="2"/>
                      </a:cubicBezTo>
                      <a:cubicBezTo>
                        <a:pt x="75" y="5"/>
                        <a:pt x="78" y="7"/>
                        <a:pt x="80" y="9"/>
                      </a:cubicBezTo>
                      <a:cubicBezTo>
                        <a:pt x="77" y="8"/>
                        <a:pt x="74" y="7"/>
                        <a:pt x="71" y="5"/>
                      </a:cubicBezTo>
                      <a:cubicBezTo>
                        <a:pt x="69" y="5"/>
                        <a:pt x="64" y="3"/>
                        <a:pt x="62" y="3"/>
                      </a:cubicBezTo>
                      <a:cubicBezTo>
                        <a:pt x="61" y="4"/>
                        <a:pt x="60" y="6"/>
                        <a:pt x="59" y="6"/>
                      </a:cubicBezTo>
                      <a:cubicBezTo>
                        <a:pt x="57" y="6"/>
                        <a:pt x="55" y="6"/>
                        <a:pt x="53" y="6"/>
                      </a:cubicBezTo>
                      <a:cubicBezTo>
                        <a:pt x="51" y="7"/>
                        <a:pt x="48" y="10"/>
                        <a:pt x="46" y="11"/>
                      </a:cubicBezTo>
                      <a:cubicBezTo>
                        <a:pt x="52" y="15"/>
                        <a:pt x="57" y="17"/>
                        <a:pt x="62" y="21"/>
                      </a:cubicBezTo>
                      <a:cubicBezTo>
                        <a:pt x="57" y="19"/>
                        <a:pt x="50" y="17"/>
                        <a:pt x="45" y="16"/>
                      </a:cubicBezTo>
                      <a:cubicBezTo>
                        <a:pt x="42" y="15"/>
                        <a:pt x="39" y="12"/>
                        <a:pt x="37" y="11"/>
                      </a:cubicBezTo>
                      <a:cubicBezTo>
                        <a:pt x="36" y="9"/>
                        <a:pt x="32" y="10"/>
                        <a:pt x="30" y="10"/>
                      </a:cubicBezTo>
                      <a:cubicBezTo>
                        <a:pt x="31" y="11"/>
                        <a:pt x="31" y="13"/>
                        <a:pt x="32" y="13"/>
                      </a:cubicBezTo>
                      <a:cubicBezTo>
                        <a:pt x="30" y="13"/>
                        <a:pt x="27" y="14"/>
                        <a:pt x="25" y="14"/>
                      </a:cubicBezTo>
                      <a:cubicBezTo>
                        <a:pt x="27" y="15"/>
                        <a:pt x="28" y="15"/>
                        <a:pt x="30" y="16"/>
                      </a:cubicBezTo>
                      <a:cubicBezTo>
                        <a:pt x="24" y="17"/>
                        <a:pt x="16" y="13"/>
                        <a:pt x="13" y="20"/>
                      </a:cubicBezTo>
                      <a:cubicBezTo>
                        <a:pt x="9" y="17"/>
                        <a:pt x="4" y="19"/>
                        <a:pt x="0" y="22"/>
                      </a:cubicBezTo>
                      <a:cubicBezTo>
                        <a:pt x="2" y="24"/>
                        <a:pt x="5" y="25"/>
                        <a:pt x="8" y="26"/>
                      </a:cubicBezTo>
                      <a:cubicBezTo>
                        <a:pt x="11" y="25"/>
                        <a:pt x="13" y="24"/>
                        <a:pt x="1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86" name="Freeform 24">
                  <a:extLst>
                    <a:ext uri="{FF2B5EF4-FFF2-40B4-BE49-F238E27FC236}">
                      <a16:creationId xmlns:a16="http://schemas.microsoft.com/office/drawing/2014/main" id="{B5A50A6C-877D-05D2-8401-57C491F34E4F}"/>
                    </a:ext>
                  </a:extLst>
                </p:cNvPr>
                <p:cNvSpPr>
                  <a:spLocks/>
                </p:cNvSpPr>
                <p:nvPr/>
              </p:nvSpPr>
              <p:spPr bwMode="auto">
                <a:xfrm>
                  <a:off x="3762376" y="3556000"/>
                  <a:ext cx="22225" cy="31750"/>
                </a:xfrm>
                <a:custGeom>
                  <a:avLst/>
                  <a:gdLst>
                    <a:gd name="T0" fmla="*/ 14 w 31"/>
                    <a:gd name="T1" fmla="*/ 3 h 23"/>
                    <a:gd name="T2" fmla="*/ 17 w 31"/>
                    <a:gd name="T3" fmla="*/ 7 h 23"/>
                    <a:gd name="T4" fmla="*/ 15 w 31"/>
                    <a:gd name="T5" fmla="*/ 7 h 23"/>
                    <a:gd name="T6" fmla="*/ 18 w 31"/>
                    <a:gd name="T7" fmla="*/ 12 h 23"/>
                    <a:gd name="T8" fmla="*/ 7 w 31"/>
                    <a:gd name="T9" fmla="*/ 7 h 23"/>
                    <a:gd name="T10" fmla="*/ 10 w 31"/>
                    <a:gd name="T11" fmla="*/ 8 h 23"/>
                    <a:gd name="T12" fmla="*/ 10 w 31"/>
                    <a:gd name="T13" fmla="*/ 11 h 23"/>
                    <a:gd name="T14" fmla="*/ 4 w 31"/>
                    <a:gd name="T15" fmla="*/ 11 h 23"/>
                    <a:gd name="T16" fmla="*/ 1 w 31"/>
                    <a:gd name="T17" fmla="*/ 13 h 23"/>
                    <a:gd name="T18" fmla="*/ 4 w 31"/>
                    <a:gd name="T19" fmla="*/ 13 h 23"/>
                    <a:gd name="T20" fmla="*/ 9 w 31"/>
                    <a:gd name="T21" fmla="*/ 15 h 23"/>
                    <a:gd name="T22" fmla="*/ 19 w 31"/>
                    <a:gd name="T23" fmla="*/ 14 h 23"/>
                    <a:gd name="T24" fmla="*/ 16 w 31"/>
                    <a:gd name="T25" fmla="*/ 16 h 23"/>
                    <a:gd name="T26" fmla="*/ 17 w 31"/>
                    <a:gd name="T27" fmla="*/ 17 h 23"/>
                    <a:gd name="T28" fmla="*/ 13 w 31"/>
                    <a:gd name="T29" fmla="*/ 18 h 23"/>
                    <a:gd name="T30" fmla="*/ 17 w 31"/>
                    <a:gd name="T31" fmla="*/ 19 h 23"/>
                    <a:gd name="T32" fmla="*/ 15 w 31"/>
                    <a:gd name="T33" fmla="*/ 19 h 23"/>
                    <a:gd name="T34" fmla="*/ 19 w 31"/>
                    <a:gd name="T35" fmla="*/ 22 h 23"/>
                    <a:gd name="T36" fmla="*/ 21 w 31"/>
                    <a:gd name="T37" fmla="*/ 21 h 23"/>
                    <a:gd name="T38" fmla="*/ 29 w 31"/>
                    <a:gd name="T39" fmla="*/ 20 h 23"/>
                    <a:gd name="T40" fmla="*/ 27 w 31"/>
                    <a:gd name="T41" fmla="*/ 18 h 23"/>
                    <a:gd name="T42" fmla="*/ 28 w 31"/>
                    <a:gd name="T43" fmla="*/ 15 h 23"/>
                    <a:gd name="T44" fmla="*/ 30 w 31"/>
                    <a:gd name="T45" fmla="*/ 17 h 23"/>
                    <a:gd name="T46" fmla="*/ 29 w 31"/>
                    <a:gd name="T47" fmla="*/ 12 h 23"/>
                    <a:gd name="T48" fmla="*/ 30 w 31"/>
                    <a:gd name="T49" fmla="*/ 8 h 23"/>
                    <a:gd name="T50" fmla="*/ 27 w 31"/>
                    <a:gd name="T51" fmla="*/ 4 h 23"/>
                    <a:gd name="T52" fmla="*/ 23 w 31"/>
                    <a:gd name="T53" fmla="*/ 2 h 23"/>
                    <a:gd name="T54" fmla="*/ 14 w 31"/>
                    <a:gd name="T55"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 h="23">
                      <a:moveTo>
                        <a:pt x="14" y="3"/>
                      </a:moveTo>
                      <a:cubicBezTo>
                        <a:pt x="10" y="4"/>
                        <a:pt x="17" y="5"/>
                        <a:pt x="17" y="7"/>
                      </a:cubicBezTo>
                      <a:cubicBezTo>
                        <a:pt x="17" y="7"/>
                        <a:pt x="16" y="7"/>
                        <a:pt x="15" y="7"/>
                      </a:cubicBezTo>
                      <a:cubicBezTo>
                        <a:pt x="16" y="9"/>
                        <a:pt x="17" y="10"/>
                        <a:pt x="18" y="12"/>
                      </a:cubicBezTo>
                      <a:cubicBezTo>
                        <a:pt x="17" y="11"/>
                        <a:pt x="6" y="0"/>
                        <a:pt x="7" y="7"/>
                      </a:cubicBezTo>
                      <a:cubicBezTo>
                        <a:pt x="8" y="7"/>
                        <a:pt x="9" y="8"/>
                        <a:pt x="10" y="8"/>
                      </a:cubicBezTo>
                      <a:cubicBezTo>
                        <a:pt x="8" y="9"/>
                        <a:pt x="8" y="11"/>
                        <a:pt x="10" y="11"/>
                      </a:cubicBezTo>
                      <a:cubicBezTo>
                        <a:pt x="10" y="13"/>
                        <a:pt x="6" y="11"/>
                        <a:pt x="4" y="11"/>
                      </a:cubicBezTo>
                      <a:cubicBezTo>
                        <a:pt x="3" y="11"/>
                        <a:pt x="1" y="11"/>
                        <a:pt x="1" y="13"/>
                      </a:cubicBezTo>
                      <a:cubicBezTo>
                        <a:pt x="2" y="13"/>
                        <a:pt x="3" y="13"/>
                        <a:pt x="4" y="13"/>
                      </a:cubicBezTo>
                      <a:cubicBezTo>
                        <a:pt x="0" y="16"/>
                        <a:pt x="6" y="16"/>
                        <a:pt x="9" y="15"/>
                      </a:cubicBezTo>
                      <a:cubicBezTo>
                        <a:pt x="12" y="15"/>
                        <a:pt x="15" y="15"/>
                        <a:pt x="19" y="14"/>
                      </a:cubicBezTo>
                      <a:cubicBezTo>
                        <a:pt x="18" y="15"/>
                        <a:pt x="17" y="16"/>
                        <a:pt x="16" y="16"/>
                      </a:cubicBezTo>
                      <a:cubicBezTo>
                        <a:pt x="16" y="16"/>
                        <a:pt x="17" y="16"/>
                        <a:pt x="17" y="17"/>
                      </a:cubicBezTo>
                      <a:cubicBezTo>
                        <a:pt x="15" y="17"/>
                        <a:pt x="14" y="17"/>
                        <a:pt x="13" y="18"/>
                      </a:cubicBezTo>
                      <a:cubicBezTo>
                        <a:pt x="15" y="18"/>
                        <a:pt x="16" y="19"/>
                        <a:pt x="17" y="19"/>
                      </a:cubicBezTo>
                      <a:cubicBezTo>
                        <a:pt x="17" y="19"/>
                        <a:pt x="15" y="19"/>
                        <a:pt x="15" y="19"/>
                      </a:cubicBezTo>
                      <a:cubicBezTo>
                        <a:pt x="15" y="22"/>
                        <a:pt x="17" y="21"/>
                        <a:pt x="19" y="22"/>
                      </a:cubicBezTo>
                      <a:cubicBezTo>
                        <a:pt x="20" y="23"/>
                        <a:pt x="20" y="21"/>
                        <a:pt x="21" y="21"/>
                      </a:cubicBezTo>
                      <a:cubicBezTo>
                        <a:pt x="24" y="21"/>
                        <a:pt x="27" y="23"/>
                        <a:pt x="29" y="20"/>
                      </a:cubicBezTo>
                      <a:cubicBezTo>
                        <a:pt x="29" y="19"/>
                        <a:pt x="28" y="19"/>
                        <a:pt x="27" y="18"/>
                      </a:cubicBezTo>
                      <a:cubicBezTo>
                        <a:pt x="28" y="17"/>
                        <a:pt x="29" y="17"/>
                        <a:pt x="28" y="15"/>
                      </a:cubicBezTo>
                      <a:cubicBezTo>
                        <a:pt x="29" y="16"/>
                        <a:pt x="29" y="16"/>
                        <a:pt x="30" y="17"/>
                      </a:cubicBezTo>
                      <a:cubicBezTo>
                        <a:pt x="31" y="15"/>
                        <a:pt x="29" y="14"/>
                        <a:pt x="29" y="12"/>
                      </a:cubicBezTo>
                      <a:cubicBezTo>
                        <a:pt x="29" y="11"/>
                        <a:pt x="30" y="9"/>
                        <a:pt x="30" y="8"/>
                      </a:cubicBezTo>
                      <a:cubicBezTo>
                        <a:pt x="29" y="7"/>
                        <a:pt x="28" y="4"/>
                        <a:pt x="27" y="4"/>
                      </a:cubicBezTo>
                      <a:cubicBezTo>
                        <a:pt x="26" y="3"/>
                        <a:pt x="24" y="2"/>
                        <a:pt x="23" y="2"/>
                      </a:cubicBezTo>
                      <a:cubicBezTo>
                        <a:pt x="20" y="4"/>
                        <a:pt x="18" y="2"/>
                        <a:pt x="1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87" name="Freeform 25">
                  <a:extLst>
                    <a:ext uri="{FF2B5EF4-FFF2-40B4-BE49-F238E27FC236}">
                      <a16:creationId xmlns:a16="http://schemas.microsoft.com/office/drawing/2014/main" id="{6E582F8F-B0B2-B98C-9B18-6FEC241A815E}"/>
                    </a:ext>
                  </a:extLst>
                </p:cNvPr>
                <p:cNvSpPr>
                  <a:spLocks/>
                </p:cNvSpPr>
                <p:nvPr/>
              </p:nvSpPr>
              <p:spPr bwMode="auto">
                <a:xfrm>
                  <a:off x="3784601" y="3471862"/>
                  <a:ext cx="41275" cy="61913"/>
                </a:xfrm>
                <a:custGeom>
                  <a:avLst/>
                  <a:gdLst>
                    <a:gd name="T0" fmla="*/ 0 w 59"/>
                    <a:gd name="T1" fmla="*/ 19 h 44"/>
                    <a:gd name="T2" fmla="*/ 11 w 59"/>
                    <a:gd name="T3" fmla="*/ 24 h 44"/>
                    <a:gd name="T4" fmla="*/ 6 w 59"/>
                    <a:gd name="T5" fmla="*/ 26 h 44"/>
                    <a:gd name="T6" fmla="*/ 7 w 59"/>
                    <a:gd name="T7" fmla="*/ 28 h 44"/>
                    <a:gd name="T8" fmla="*/ 10 w 59"/>
                    <a:gd name="T9" fmla="*/ 29 h 44"/>
                    <a:gd name="T10" fmla="*/ 13 w 59"/>
                    <a:gd name="T11" fmla="*/ 28 h 44"/>
                    <a:gd name="T12" fmla="*/ 13 w 59"/>
                    <a:gd name="T13" fmla="*/ 29 h 44"/>
                    <a:gd name="T14" fmla="*/ 17 w 59"/>
                    <a:gd name="T15" fmla="*/ 28 h 44"/>
                    <a:gd name="T16" fmla="*/ 19 w 59"/>
                    <a:gd name="T17" fmla="*/ 27 h 44"/>
                    <a:gd name="T18" fmla="*/ 28 w 59"/>
                    <a:gd name="T19" fmla="*/ 29 h 44"/>
                    <a:gd name="T20" fmla="*/ 21 w 59"/>
                    <a:gd name="T21" fmla="*/ 29 h 44"/>
                    <a:gd name="T22" fmla="*/ 32 w 59"/>
                    <a:gd name="T23" fmla="*/ 30 h 44"/>
                    <a:gd name="T24" fmla="*/ 12 w 59"/>
                    <a:gd name="T25" fmla="*/ 33 h 44"/>
                    <a:gd name="T26" fmla="*/ 19 w 59"/>
                    <a:gd name="T27" fmla="*/ 36 h 44"/>
                    <a:gd name="T28" fmla="*/ 15 w 59"/>
                    <a:gd name="T29" fmla="*/ 36 h 44"/>
                    <a:gd name="T30" fmla="*/ 25 w 59"/>
                    <a:gd name="T31" fmla="*/ 39 h 44"/>
                    <a:gd name="T32" fmla="*/ 19 w 59"/>
                    <a:gd name="T33" fmla="*/ 39 h 44"/>
                    <a:gd name="T34" fmla="*/ 32 w 59"/>
                    <a:gd name="T35" fmla="*/ 44 h 44"/>
                    <a:gd name="T36" fmla="*/ 30 w 59"/>
                    <a:gd name="T37" fmla="*/ 41 h 44"/>
                    <a:gd name="T38" fmla="*/ 36 w 59"/>
                    <a:gd name="T39" fmla="*/ 44 h 44"/>
                    <a:gd name="T40" fmla="*/ 33 w 59"/>
                    <a:gd name="T41" fmla="*/ 38 h 44"/>
                    <a:gd name="T42" fmla="*/ 39 w 59"/>
                    <a:gd name="T43" fmla="*/ 44 h 44"/>
                    <a:gd name="T44" fmla="*/ 40 w 59"/>
                    <a:gd name="T45" fmla="*/ 38 h 44"/>
                    <a:gd name="T46" fmla="*/ 45 w 59"/>
                    <a:gd name="T47" fmla="*/ 32 h 44"/>
                    <a:gd name="T48" fmla="*/ 46 w 59"/>
                    <a:gd name="T49" fmla="*/ 37 h 44"/>
                    <a:gd name="T50" fmla="*/ 49 w 59"/>
                    <a:gd name="T51" fmla="*/ 33 h 44"/>
                    <a:gd name="T52" fmla="*/ 59 w 59"/>
                    <a:gd name="T53" fmla="*/ 30 h 44"/>
                    <a:gd name="T54" fmla="*/ 54 w 59"/>
                    <a:gd name="T55" fmla="*/ 25 h 44"/>
                    <a:gd name="T56" fmla="*/ 53 w 59"/>
                    <a:gd name="T57" fmla="*/ 27 h 44"/>
                    <a:gd name="T58" fmla="*/ 46 w 59"/>
                    <a:gd name="T59" fmla="*/ 27 h 44"/>
                    <a:gd name="T60" fmla="*/ 44 w 59"/>
                    <a:gd name="T61" fmla="*/ 19 h 44"/>
                    <a:gd name="T62" fmla="*/ 40 w 59"/>
                    <a:gd name="T63" fmla="*/ 15 h 44"/>
                    <a:gd name="T64" fmla="*/ 42 w 59"/>
                    <a:gd name="T65" fmla="*/ 18 h 44"/>
                    <a:gd name="T66" fmla="*/ 37 w 59"/>
                    <a:gd name="T67" fmla="*/ 16 h 44"/>
                    <a:gd name="T68" fmla="*/ 36 w 59"/>
                    <a:gd name="T69" fmla="*/ 13 h 44"/>
                    <a:gd name="T70" fmla="*/ 29 w 59"/>
                    <a:gd name="T71" fmla="*/ 10 h 44"/>
                    <a:gd name="T72" fmla="*/ 20 w 59"/>
                    <a:gd name="T73" fmla="*/ 2 h 44"/>
                    <a:gd name="T74" fmla="*/ 12 w 59"/>
                    <a:gd name="T75" fmla="*/ 3 h 44"/>
                    <a:gd name="T76" fmla="*/ 19 w 59"/>
                    <a:gd name="T77" fmla="*/ 4 h 44"/>
                    <a:gd name="T78" fmla="*/ 7 w 59"/>
                    <a:gd name="T79" fmla="*/ 9 h 44"/>
                    <a:gd name="T80" fmla="*/ 12 w 59"/>
                    <a:gd name="T81" fmla="*/ 10 h 44"/>
                    <a:gd name="T82" fmla="*/ 5 w 59"/>
                    <a:gd name="T83" fmla="*/ 14 h 44"/>
                    <a:gd name="T84" fmla="*/ 1 w 59"/>
                    <a:gd name="T85" fmla="*/ 16 h 44"/>
                    <a:gd name="T86" fmla="*/ 7 w 59"/>
                    <a:gd name="T87" fmla="*/ 17 h 44"/>
                    <a:gd name="T88" fmla="*/ 6 w 59"/>
                    <a:gd name="T89" fmla="*/ 18 h 44"/>
                    <a:gd name="T90" fmla="*/ 12 w 59"/>
                    <a:gd name="T91" fmla="*/ 18 h 44"/>
                    <a:gd name="T92" fmla="*/ 10 w 59"/>
                    <a:gd name="T93" fmla="*/ 19 h 44"/>
                    <a:gd name="T94" fmla="*/ 12 w 59"/>
                    <a:gd name="T95" fmla="*/ 20 h 44"/>
                    <a:gd name="T96" fmla="*/ 9 w 59"/>
                    <a:gd name="T97" fmla="*/ 20 h 44"/>
                    <a:gd name="T98" fmla="*/ 0 w 59"/>
                    <a:gd name="T99"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 h="44">
                      <a:moveTo>
                        <a:pt x="0" y="19"/>
                      </a:moveTo>
                      <a:cubicBezTo>
                        <a:pt x="1" y="25"/>
                        <a:pt x="7" y="25"/>
                        <a:pt x="11" y="24"/>
                      </a:cubicBezTo>
                      <a:cubicBezTo>
                        <a:pt x="10" y="26"/>
                        <a:pt x="8" y="26"/>
                        <a:pt x="6" y="26"/>
                      </a:cubicBezTo>
                      <a:cubicBezTo>
                        <a:pt x="5" y="26"/>
                        <a:pt x="5" y="29"/>
                        <a:pt x="7" y="28"/>
                      </a:cubicBezTo>
                      <a:cubicBezTo>
                        <a:pt x="8" y="28"/>
                        <a:pt x="8" y="31"/>
                        <a:pt x="10" y="29"/>
                      </a:cubicBezTo>
                      <a:cubicBezTo>
                        <a:pt x="11" y="29"/>
                        <a:pt x="12" y="27"/>
                        <a:pt x="13" y="28"/>
                      </a:cubicBezTo>
                      <a:cubicBezTo>
                        <a:pt x="13" y="29"/>
                        <a:pt x="13" y="29"/>
                        <a:pt x="13" y="29"/>
                      </a:cubicBezTo>
                      <a:cubicBezTo>
                        <a:pt x="15" y="31"/>
                        <a:pt x="16" y="29"/>
                        <a:pt x="17" y="28"/>
                      </a:cubicBezTo>
                      <a:cubicBezTo>
                        <a:pt x="17" y="28"/>
                        <a:pt x="19" y="30"/>
                        <a:pt x="19" y="27"/>
                      </a:cubicBezTo>
                      <a:cubicBezTo>
                        <a:pt x="21" y="29"/>
                        <a:pt x="26" y="27"/>
                        <a:pt x="28" y="29"/>
                      </a:cubicBezTo>
                      <a:cubicBezTo>
                        <a:pt x="26" y="29"/>
                        <a:pt x="23" y="29"/>
                        <a:pt x="21" y="29"/>
                      </a:cubicBezTo>
                      <a:cubicBezTo>
                        <a:pt x="24" y="31"/>
                        <a:pt x="28" y="31"/>
                        <a:pt x="32" y="30"/>
                      </a:cubicBezTo>
                      <a:cubicBezTo>
                        <a:pt x="25" y="31"/>
                        <a:pt x="19" y="31"/>
                        <a:pt x="12" y="33"/>
                      </a:cubicBezTo>
                      <a:cubicBezTo>
                        <a:pt x="14" y="35"/>
                        <a:pt x="16" y="35"/>
                        <a:pt x="19" y="36"/>
                      </a:cubicBezTo>
                      <a:cubicBezTo>
                        <a:pt x="17" y="36"/>
                        <a:pt x="16" y="36"/>
                        <a:pt x="15" y="36"/>
                      </a:cubicBezTo>
                      <a:cubicBezTo>
                        <a:pt x="17" y="39"/>
                        <a:pt x="22" y="38"/>
                        <a:pt x="25" y="39"/>
                      </a:cubicBezTo>
                      <a:cubicBezTo>
                        <a:pt x="23" y="39"/>
                        <a:pt x="21" y="39"/>
                        <a:pt x="19" y="39"/>
                      </a:cubicBezTo>
                      <a:cubicBezTo>
                        <a:pt x="22" y="44"/>
                        <a:pt x="28" y="43"/>
                        <a:pt x="32" y="44"/>
                      </a:cubicBezTo>
                      <a:cubicBezTo>
                        <a:pt x="32" y="43"/>
                        <a:pt x="31" y="41"/>
                        <a:pt x="30" y="41"/>
                      </a:cubicBezTo>
                      <a:cubicBezTo>
                        <a:pt x="33" y="41"/>
                        <a:pt x="34" y="43"/>
                        <a:pt x="36" y="44"/>
                      </a:cubicBezTo>
                      <a:cubicBezTo>
                        <a:pt x="35" y="42"/>
                        <a:pt x="34" y="40"/>
                        <a:pt x="33" y="38"/>
                      </a:cubicBezTo>
                      <a:cubicBezTo>
                        <a:pt x="35" y="40"/>
                        <a:pt x="37" y="42"/>
                        <a:pt x="39" y="44"/>
                      </a:cubicBezTo>
                      <a:cubicBezTo>
                        <a:pt x="40" y="41"/>
                        <a:pt x="41" y="40"/>
                        <a:pt x="40" y="38"/>
                      </a:cubicBezTo>
                      <a:cubicBezTo>
                        <a:pt x="48" y="43"/>
                        <a:pt x="39" y="34"/>
                        <a:pt x="45" y="32"/>
                      </a:cubicBezTo>
                      <a:cubicBezTo>
                        <a:pt x="44" y="34"/>
                        <a:pt x="45" y="36"/>
                        <a:pt x="46" y="37"/>
                      </a:cubicBezTo>
                      <a:cubicBezTo>
                        <a:pt x="47" y="36"/>
                        <a:pt x="49" y="35"/>
                        <a:pt x="49" y="33"/>
                      </a:cubicBezTo>
                      <a:cubicBezTo>
                        <a:pt x="50" y="34"/>
                        <a:pt x="56" y="31"/>
                        <a:pt x="59" y="30"/>
                      </a:cubicBezTo>
                      <a:cubicBezTo>
                        <a:pt x="58" y="28"/>
                        <a:pt x="56" y="27"/>
                        <a:pt x="54" y="25"/>
                      </a:cubicBezTo>
                      <a:cubicBezTo>
                        <a:pt x="54" y="26"/>
                        <a:pt x="54" y="27"/>
                        <a:pt x="53" y="27"/>
                      </a:cubicBezTo>
                      <a:cubicBezTo>
                        <a:pt x="53" y="23"/>
                        <a:pt x="48" y="25"/>
                        <a:pt x="46" y="27"/>
                      </a:cubicBezTo>
                      <a:cubicBezTo>
                        <a:pt x="49" y="22"/>
                        <a:pt x="50" y="20"/>
                        <a:pt x="44" y="19"/>
                      </a:cubicBezTo>
                      <a:cubicBezTo>
                        <a:pt x="47" y="16"/>
                        <a:pt x="43" y="12"/>
                        <a:pt x="40" y="15"/>
                      </a:cubicBezTo>
                      <a:cubicBezTo>
                        <a:pt x="40" y="16"/>
                        <a:pt x="41" y="17"/>
                        <a:pt x="42" y="18"/>
                      </a:cubicBezTo>
                      <a:cubicBezTo>
                        <a:pt x="40" y="18"/>
                        <a:pt x="39" y="18"/>
                        <a:pt x="37" y="16"/>
                      </a:cubicBezTo>
                      <a:cubicBezTo>
                        <a:pt x="37" y="15"/>
                        <a:pt x="39" y="12"/>
                        <a:pt x="36" y="13"/>
                      </a:cubicBezTo>
                      <a:cubicBezTo>
                        <a:pt x="33" y="14"/>
                        <a:pt x="31" y="12"/>
                        <a:pt x="29" y="10"/>
                      </a:cubicBezTo>
                      <a:cubicBezTo>
                        <a:pt x="26" y="6"/>
                        <a:pt x="24" y="4"/>
                        <a:pt x="20" y="2"/>
                      </a:cubicBezTo>
                      <a:cubicBezTo>
                        <a:pt x="17" y="2"/>
                        <a:pt x="14" y="0"/>
                        <a:pt x="12" y="3"/>
                      </a:cubicBezTo>
                      <a:cubicBezTo>
                        <a:pt x="14" y="4"/>
                        <a:pt x="16" y="3"/>
                        <a:pt x="19" y="4"/>
                      </a:cubicBezTo>
                      <a:cubicBezTo>
                        <a:pt x="16" y="8"/>
                        <a:pt x="9" y="3"/>
                        <a:pt x="7" y="9"/>
                      </a:cubicBezTo>
                      <a:cubicBezTo>
                        <a:pt x="9" y="10"/>
                        <a:pt x="11" y="9"/>
                        <a:pt x="12" y="10"/>
                      </a:cubicBezTo>
                      <a:cubicBezTo>
                        <a:pt x="11" y="11"/>
                        <a:pt x="2" y="12"/>
                        <a:pt x="5" y="14"/>
                      </a:cubicBezTo>
                      <a:cubicBezTo>
                        <a:pt x="3" y="15"/>
                        <a:pt x="2" y="15"/>
                        <a:pt x="1" y="16"/>
                      </a:cubicBezTo>
                      <a:cubicBezTo>
                        <a:pt x="3" y="17"/>
                        <a:pt x="5" y="16"/>
                        <a:pt x="7" y="17"/>
                      </a:cubicBezTo>
                      <a:cubicBezTo>
                        <a:pt x="6" y="18"/>
                        <a:pt x="6" y="18"/>
                        <a:pt x="6" y="18"/>
                      </a:cubicBezTo>
                      <a:cubicBezTo>
                        <a:pt x="8" y="19"/>
                        <a:pt x="10" y="16"/>
                        <a:pt x="12" y="18"/>
                      </a:cubicBezTo>
                      <a:cubicBezTo>
                        <a:pt x="11" y="18"/>
                        <a:pt x="10" y="18"/>
                        <a:pt x="10" y="19"/>
                      </a:cubicBezTo>
                      <a:cubicBezTo>
                        <a:pt x="10" y="19"/>
                        <a:pt x="11" y="20"/>
                        <a:pt x="12" y="20"/>
                      </a:cubicBezTo>
                      <a:cubicBezTo>
                        <a:pt x="10" y="20"/>
                        <a:pt x="10" y="20"/>
                        <a:pt x="9" y="20"/>
                      </a:cubicBezTo>
                      <a:cubicBezTo>
                        <a:pt x="6" y="20"/>
                        <a:pt x="3" y="19"/>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88" name="Freeform 26">
                  <a:extLst>
                    <a:ext uri="{FF2B5EF4-FFF2-40B4-BE49-F238E27FC236}">
                      <a16:creationId xmlns:a16="http://schemas.microsoft.com/office/drawing/2014/main" id="{C43AA0B6-8FE2-0340-44F6-4AA132E6BD6A}"/>
                    </a:ext>
                  </a:extLst>
                </p:cNvPr>
                <p:cNvSpPr>
                  <a:spLocks/>
                </p:cNvSpPr>
                <p:nvPr/>
              </p:nvSpPr>
              <p:spPr bwMode="auto">
                <a:xfrm>
                  <a:off x="3765551" y="3536950"/>
                  <a:ext cx="6350" cy="4763"/>
                </a:xfrm>
                <a:custGeom>
                  <a:avLst/>
                  <a:gdLst>
                    <a:gd name="T0" fmla="*/ 9 w 9"/>
                    <a:gd name="T1" fmla="*/ 2 h 3"/>
                    <a:gd name="T2" fmla="*/ 2 w 9"/>
                    <a:gd name="T3" fmla="*/ 1 h 3"/>
                    <a:gd name="T4" fmla="*/ 3 w 9"/>
                    <a:gd name="T5" fmla="*/ 3 h 3"/>
                    <a:gd name="T6" fmla="*/ 9 w 9"/>
                    <a:gd name="T7" fmla="*/ 2 h 3"/>
                  </a:gdLst>
                  <a:ahLst/>
                  <a:cxnLst>
                    <a:cxn ang="0">
                      <a:pos x="T0" y="T1"/>
                    </a:cxn>
                    <a:cxn ang="0">
                      <a:pos x="T2" y="T3"/>
                    </a:cxn>
                    <a:cxn ang="0">
                      <a:pos x="T4" y="T5"/>
                    </a:cxn>
                    <a:cxn ang="0">
                      <a:pos x="T6" y="T7"/>
                    </a:cxn>
                  </a:cxnLst>
                  <a:rect l="0" t="0" r="r" b="b"/>
                  <a:pathLst>
                    <a:path w="9" h="3">
                      <a:moveTo>
                        <a:pt x="9" y="2"/>
                      </a:moveTo>
                      <a:cubicBezTo>
                        <a:pt x="7" y="0"/>
                        <a:pt x="5" y="0"/>
                        <a:pt x="2" y="1"/>
                      </a:cubicBezTo>
                      <a:cubicBezTo>
                        <a:pt x="0" y="1"/>
                        <a:pt x="1" y="3"/>
                        <a:pt x="3" y="3"/>
                      </a:cubicBezTo>
                      <a:cubicBezTo>
                        <a:pt x="5" y="3"/>
                        <a:pt x="7" y="1"/>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89" name="Freeform 27">
                  <a:extLst>
                    <a:ext uri="{FF2B5EF4-FFF2-40B4-BE49-F238E27FC236}">
                      <a16:creationId xmlns:a16="http://schemas.microsoft.com/office/drawing/2014/main" id="{74842247-CE1C-3271-E8A5-E19C564750E4}"/>
                    </a:ext>
                  </a:extLst>
                </p:cNvPr>
                <p:cNvSpPr>
                  <a:spLocks/>
                </p:cNvSpPr>
                <p:nvPr/>
              </p:nvSpPr>
              <p:spPr bwMode="auto">
                <a:xfrm>
                  <a:off x="3838576" y="3605212"/>
                  <a:ext cx="17463" cy="17463"/>
                </a:xfrm>
                <a:custGeom>
                  <a:avLst/>
                  <a:gdLst>
                    <a:gd name="T0" fmla="*/ 6 w 25"/>
                    <a:gd name="T1" fmla="*/ 10 h 13"/>
                    <a:gd name="T2" fmla="*/ 9 w 25"/>
                    <a:gd name="T3" fmla="*/ 12 h 13"/>
                    <a:gd name="T4" fmla="*/ 18 w 25"/>
                    <a:gd name="T5" fmla="*/ 11 h 13"/>
                    <a:gd name="T6" fmla="*/ 25 w 25"/>
                    <a:gd name="T7" fmla="*/ 11 h 13"/>
                    <a:gd name="T8" fmla="*/ 15 w 25"/>
                    <a:gd name="T9" fmla="*/ 2 h 13"/>
                    <a:gd name="T10" fmla="*/ 10 w 25"/>
                    <a:gd name="T11" fmla="*/ 2 h 13"/>
                    <a:gd name="T12" fmla="*/ 4 w 25"/>
                    <a:gd name="T13" fmla="*/ 0 h 13"/>
                    <a:gd name="T14" fmla="*/ 4 w 25"/>
                    <a:gd name="T15" fmla="*/ 7 h 13"/>
                    <a:gd name="T16" fmla="*/ 6 w 25"/>
                    <a:gd name="T17"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3">
                      <a:moveTo>
                        <a:pt x="6" y="10"/>
                      </a:moveTo>
                      <a:cubicBezTo>
                        <a:pt x="6" y="11"/>
                        <a:pt x="7" y="12"/>
                        <a:pt x="9" y="12"/>
                      </a:cubicBezTo>
                      <a:cubicBezTo>
                        <a:pt x="11" y="13"/>
                        <a:pt x="16" y="11"/>
                        <a:pt x="18" y="11"/>
                      </a:cubicBezTo>
                      <a:cubicBezTo>
                        <a:pt x="20" y="10"/>
                        <a:pt x="23" y="11"/>
                        <a:pt x="25" y="11"/>
                      </a:cubicBezTo>
                      <a:cubicBezTo>
                        <a:pt x="22" y="6"/>
                        <a:pt x="20" y="5"/>
                        <a:pt x="15" y="2"/>
                      </a:cubicBezTo>
                      <a:cubicBezTo>
                        <a:pt x="14" y="1"/>
                        <a:pt x="12" y="3"/>
                        <a:pt x="10" y="2"/>
                      </a:cubicBezTo>
                      <a:cubicBezTo>
                        <a:pt x="8" y="1"/>
                        <a:pt x="6" y="1"/>
                        <a:pt x="4" y="0"/>
                      </a:cubicBezTo>
                      <a:cubicBezTo>
                        <a:pt x="1" y="1"/>
                        <a:pt x="0" y="5"/>
                        <a:pt x="4" y="7"/>
                      </a:cubicBezTo>
                      <a:cubicBezTo>
                        <a:pt x="6" y="7"/>
                        <a:pt x="4" y="8"/>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90" name="Freeform 28">
                  <a:extLst>
                    <a:ext uri="{FF2B5EF4-FFF2-40B4-BE49-F238E27FC236}">
                      <a16:creationId xmlns:a16="http://schemas.microsoft.com/office/drawing/2014/main" id="{65D3E530-3CB9-A1B4-4323-7C256015AF64}"/>
                    </a:ext>
                  </a:extLst>
                </p:cNvPr>
                <p:cNvSpPr>
                  <a:spLocks/>
                </p:cNvSpPr>
                <p:nvPr/>
              </p:nvSpPr>
              <p:spPr bwMode="auto">
                <a:xfrm>
                  <a:off x="3757613" y="3557587"/>
                  <a:ext cx="6350" cy="7938"/>
                </a:xfrm>
                <a:custGeom>
                  <a:avLst/>
                  <a:gdLst>
                    <a:gd name="T0" fmla="*/ 0 w 9"/>
                    <a:gd name="T1" fmla="*/ 1 h 5"/>
                    <a:gd name="T2" fmla="*/ 2 w 9"/>
                    <a:gd name="T3" fmla="*/ 5 h 5"/>
                    <a:gd name="T4" fmla="*/ 9 w 9"/>
                    <a:gd name="T5" fmla="*/ 3 h 5"/>
                    <a:gd name="T6" fmla="*/ 5 w 9"/>
                    <a:gd name="T7" fmla="*/ 1 h 5"/>
                    <a:gd name="T8" fmla="*/ 0 w 9"/>
                    <a:gd name="T9" fmla="*/ 1 h 5"/>
                  </a:gdLst>
                  <a:ahLst/>
                  <a:cxnLst>
                    <a:cxn ang="0">
                      <a:pos x="T0" y="T1"/>
                    </a:cxn>
                    <a:cxn ang="0">
                      <a:pos x="T2" y="T3"/>
                    </a:cxn>
                    <a:cxn ang="0">
                      <a:pos x="T4" y="T5"/>
                    </a:cxn>
                    <a:cxn ang="0">
                      <a:pos x="T6" y="T7"/>
                    </a:cxn>
                    <a:cxn ang="0">
                      <a:pos x="T8" y="T9"/>
                    </a:cxn>
                  </a:cxnLst>
                  <a:rect l="0" t="0" r="r" b="b"/>
                  <a:pathLst>
                    <a:path w="9" h="5">
                      <a:moveTo>
                        <a:pt x="0" y="1"/>
                      </a:moveTo>
                      <a:cubicBezTo>
                        <a:pt x="1" y="2"/>
                        <a:pt x="1" y="2"/>
                        <a:pt x="2" y="5"/>
                      </a:cubicBezTo>
                      <a:cubicBezTo>
                        <a:pt x="3" y="5"/>
                        <a:pt x="7" y="5"/>
                        <a:pt x="9" y="3"/>
                      </a:cubicBezTo>
                      <a:cubicBezTo>
                        <a:pt x="7" y="2"/>
                        <a:pt x="6" y="2"/>
                        <a:pt x="5" y="1"/>
                      </a:cubicBezTo>
                      <a:cubicBezTo>
                        <a:pt x="3" y="0"/>
                        <a:pt x="2"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91" name="Freeform 29">
                  <a:extLst>
                    <a:ext uri="{FF2B5EF4-FFF2-40B4-BE49-F238E27FC236}">
                      <a16:creationId xmlns:a16="http://schemas.microsoft.com/office/drawing/2014/main" id="{2284FBE7-3222-5099-1767-96DD87CBA504}"/>
                    </a:ext>
                  </a:extLst>
                </p:cNvPr>
                <p:cNvSpPr>
                  <a:spLocks/>
                </p:cNvSpPr>
                <p:nvPr/>
              </p:nvSpPr>
              <p:spPr bwMode="auto">
                <a:xfrm>
                  <a:off x="3706813" y="3611562"/>
                  <a:ext cx="65088" cy="73025"/>
                </a:xfrm>
                <a:custGeom>
                  <a:avLst/>
                  <a:gdLst>
                    <a:gd name="T0" fmla="*/ 82 w 91"/>
                    <a:gd name="T1" fmla="*/ 42 h 52"/>
                    <a:gd name="T2" fmla="*/ 87 w 91"/>
                    <a:gd name="T3" fmla="*/ 40 h 52"/>
                    <a:gd name="T4" fmla="*/ 88 w 91"/>
                    <a:gd name="T5" fmla="*/ 38 h 52"/>
                    <a:gd name="T6" fmla="*/ 90 w 91"/>
                    <a:gd name="T7" fmla="*/ 34 h 52"/>
                    <a:gd name="T8" fmla="*/ 79 w 91"/>
                    <a:gd name="T9" fmla="*/ 30 h 52"/>
                    <a:gd name="T10" fmla="*/ 72 w 91"/>
                    <a:gd name="T11" fmla="*/ 26 h 52"/>
                    <a:gd name="T12" fmla="*/ 73 w 91"/>
                    <a:gd name="T13" fmla="*/ 19 h 52"/>
                    <a:gd name="T14" fmla="*/ 65 w 91"/>
                    <a:gd name="T15" fmla="*/ 4 h 52"/>
                    <a:gd name="T16" fmla="*/ 60 w 91"/>
                    <a:gd name="T17" fmla="*/ 2 h 52"/>
                    <a:gd name="T18" fmla="*/ 55 w 91"/>
                    <a:gd name="T19" fmla="*/ 0 h 52"/>
                    <a:gd name="T20" fmla="*/ 54 w 91"/>
                    <a:gd name="T21" fmla="*/ 4 h 52"/>
                    <a:gd name="T22" fmla="*/ 56 w 91"/>
                    <a:gd name="T23" fmla="*/ 8 h 52"/>
                    <a:gd name="T24" fmla="*/ 59 w 91"/>
                    <a:gd name="T25" fmla="*/ 17 h 52"/>
                    <a:gd name="T26" fmla="*/ 55 w 91"/>
                    <a:gd name="T27" fmla="*/ 17 h 52"/>
                    <a:gd name="T28" fmla="*/ 52 w 91"/>
                    <a:gd name="T29" fmla="*/ 9 h 52"/>
                    <a:gd name="T30" fmla="*/ 42 w 91"/>
                    <a:gd name="T31" fmla="*/ 5 h 52"/>
                    <a:gd name="T32" fmla="*/ 47 w 91"/>
                    <a:gd name="T33" fmla="*/ 10 h 52"/>
                    <a:gd name="T34" fmla="*/ 42 w 91"/>
                    <a:gd name="T35" fmla="*/ 9 h 52"/>
                    <a:gd name="T36" fmla="*/ 37 w 91"/>
                    <a:gd name="T37" fmla="*/ 12 h 52"/>
                    <a:gd name="T38" fmla="*/ 39 w 91"/>
                    <a:gd name="T39" fmla="*/ 9 h 52"/>
                    <a:gd name="T40" fmla="*/ 31 w 91"/>
                    <a:gd name="T41" fmla="*/ 4 h 52"/>
                    <a:gd name="T42" fmla="*/ 28 w 91"/>
                    <a:gd name="T43" fmla="*/ 8 h 52"/>
                    <a:gd name="T44" fmla="*/ 23 w 91"/>
                    <a:gd name="T45" fmla="*/ 8 h 52"/>
                    <a:gd name="T46" fmla="*/ 24 w 91"/>
                    <a:gd name="T47" fmla="*/ 2 h 52"/>
                    <a:gd name="T48" fmla="*/ 18 w 91"/>
                    <a:gd name="T49" fmla="*/ 2 h 52"/>
                    <a:gd name="T50" fmla="*/ 3 w 91"/>
                    <a:gd name="T51" fmla="*/ 10 h 52"/>
                    <a:gd name="T52" fmla="*/ 5 w 91"/>
                    <a:gd name="T53" fmla="*/ 12 h 52"/>
                    <a:gd name="T54" fmla="*/ 1 w 91"/>
                    <a:gd name="T55" fmla="*/ 19 h 52"/>
                    <a:gd name="T56" fmla="*/ 5 w 91"/>
                    <a:gd name="T57" fmla="*/ 19 h 52"/>
                    <a:gd name="T58" fmla="*/ 5 w 91"/>
                    <a:gd name="T59" fmla="*/ 21 h 52"/>
                    <a:gd name="T60" fmla="*/ 15 w 91"/>
                    <a:gd name="T61" fmla="*/ 21 h 52"/>
                    <a:gd name="T62" fmla="*/ 5 w 91"/>
                    <a:gd name="T63" fmla="*/ 26 h 52"/>
                    <a:gd name="T64" fmla="*/ 10 w 91"/>
                    <a:gd name="T65" fmla="*/ 29 h 52"/>
                    <a:gd name="T66" fmla="*/ 21 w 91"/>
                    <a:gd name="T67" fmla="*/ 29 h 52"/>
                    <a:gd name="T68" fmla="*/ 37 w 91"/>
                    <a:gd name="T69" fmla="*/ 32 h 52"/>
                    <a:gd name="T70" fmla="*/ 33 w 91"/>
                    <a:gd name="T71" fmla="*/ 34 h 52"/>
                    <a:gd name="T72" fmla="*/ 24 w 91"/>
                    <a:gd name="T73" fmla="*/ 33 h 52"/>
                    <a:gd name="T74" fmla="*/ 10 w 91"/>
                    <a:gd name="T75" fmla="*/ 36 h 52"/>
                    <a:gd name="T76" fmla="*/ 28 w 91"/>
                    <a:gd name="T77" fmla="*/ 44 h 52"/>
                    <a:gd name="T78" fmla="*/ 33 w 91"/>
                    <a:gd name="T79" fmla="*/ 51 h 52"/>
                    <a:gd name="T80" fmla="*/ 47 w 91"/>
                    <a:gd name="T81" fmla="*/ 50 h 52"/>
                    <a:gd name="T82" fmla="*/ 56 w 91"/>
                    <a:gd name="T83" fmla="*/ 46 h 52"/>
                    <a:gd name="T84" fmla="*/ 60 w 91"/>
                    <a:gd name="T85" fmla="*/ 44 h 52"/>
                    <a:gd name="T86" fmla="*/ 64 w 91"/>
                    <a:gd name="T87" fmla="*/ 42 h 52"/>
                    <a:gd name="T88" fmla="*/ 63 w 91"/>
                    <a:gd name="T89" fmla="*/ 44 h 52"/>
                    <a:gd name="T90" fmla="*/ 71 w 91"/>
                    <a:gd name="T91" fmla="*/ 46 h 52"/>
                    <a:gd name="T92" fmla="*/ 69 w 91"/>
                    <a:gd name="T93" fmla="*/ 47 h 52"/>
                    <a:gd name="T94" fmla="*/ 81 w 91"/>
                    <a:gd name="T95" fmla="*/ 49 h 52"/>
                    <a:gd name="T96" fmla="*/ 86 w 91"/>
                    <a:gd name="T97" fmla="*/ 46 h 52"/>
                    <a:gd name="T98" fmla="*/ 86 w 91"/>
                    <a:gd name="T99" fmla="*/ 42 h 52"/>
                    <a:gd name="T100" fmla="*/ 79 w 91"/>
                    <a:gd name="T101" fmla="*/ 45 h 52"/>
                    <a:gd name="T102" fmla="*/ 78 w 91"/>
                    <a:gd name="T103" fmla="*/ 40 h 52"/>
                    <a:gd name="T104" fmla="*/ 80 w 91"/>
                    <a:gd name="T105" fmla="*/ 40 h 52"/>
                    <a:gd name="T106" fmla="*/ 82 w 91"/>
                    <a:gd name="T107"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52">
                      <a:moveTo>
                        <a:pt x="82" y="42"/>
                      </a:moveTo>
                      <a:cubicBezTo>
                        <a:pt x="82" y="37"/>
                        <a:pt x="85" y="38"/>
                        <a:pt x="87" y="40"/>
                      </a:cubicBezTo>
                      <a:cubicBezTo>
                        <a:pt x="87" y="40"/>
                        <a:pt x="88" y="39"/>
                        <a:pt x="88" y="38"/>
                      </a:cubicBezTo>
                      <a:cubicBezTo>
                        <a:pt x="91" y="43"/>
                        <a:pt x="91" y="37"/>
                        <a:pt x="90" y="34"/>
                      </a:cubicBezTo>
                      <a:cubicBezTo>
                        <a:pt x="87" y="35"/>
                        <a:pt x="83" y="33"/>
                        <a:pt x="79" y="30"/>
                      </a:cubicBezTo>
                      <a:cubicBezTo>
                        <a:pt x="78" y="29"/>
                        <a:pt x="73" y="27"/>
                        <a:pt x="72" y="26"/>
                      </a:cubicBezTo>
                      <a:cubicBezTo>
                        <a:pt x="72" y="24"/>
                        <a:pt x="74" y="22"/>
                        <a:pt x="73" y="19"/>
                      </a:cubicBezTo>
                      <a:cubicBezTo>
                        <a:pt x="71" y="15"/>
                        <a:pt x="70" y="6"/>
                        <a:pt x="65" y="4"/>
                      </a:cubicBezTo>
                      <a:cubicBezTo>
                        <a:pt x="63" y="3"/>
                        <a:pt x="61" y="0"/>
                        <a:pt x="60" y="2"/>
                      </a:cubicBezTo>
                      <a:cubicBezTo>
                        <a:pt x="60" y="3"/>
                        <a:pt x="56" y="1"/>
                        <a:pt x="55" y="0"/>
                      </a:cubicBezTo>
                      <a:cubicBezTo>
                        <a:pt x="56" y="2"/>
                        <a:pt x="54" y="3"/>
                        <a:pt x="54" y="4"/>
                      </a:cubicBezTo>
                      <a:cubicBezTo>
                        <a:pt x="55" y="6"/>
                        <a:pt x="56" y="7"/>
                        <a:pt x="56" y="8"/>
                      </a:cubicBezTo>
                      <a:cubicBezTo>
                        <a:pt x="57" y="11"/>
                        <a:pt x="58" y="15"/>
                        <a:pt x="59" y="17"/>
                      </a:cubicBezTo>
                      <a:cubicBezTo>
                        <a:pt x="57" y="19"/>
                        <a:pt x="56" y="20"/>
                        <a:pt x="55" y="17"/>
                      </a:cubicBezTo>
                      <a:cubicBezTo>
                        <a:pt x="54" y="15"/>
                        <a:pt x="53" y="12"/>
                        <a:pt x="52" y="9"/>
                      </a:cubicBezTo>
                      <a:cubicBezTo>
                        <a:pt x="51" y="5"/>
                        <a:pt x="45" y="4"/>
                        <a:pt x="42" y="5"/>
                      </a:cubicBezTo>
                      <a:cubicBezTo>
                        <a:pt x="44" y="7"/>
                        <a:pt x="45" y="8"/>
                        <a:pt x="47" y="10"/>
                      </a:cubicBezTo>
                      <a:cubicBezTo>
                        <a:pt x="45" y="10"/>
                        <a:pt x="42" y="8"/>
                        <a:pt x="42" y="9"/>
                      </a:cubicBezTo>
                      <a:cubicBezTo>
                        <a:pt x="40" y="12"/>
                        <a:pt x="40" y="12"/>
                        <a:pt x="37" y="12"/>
                      </a:cubicBezTo>
                      <a:cubicBezTo>
                        <a:pt x="38" y="11"/>
                        <a:pt x="38" y="10"/>
                        <a:pt x="39" y="9"/>
                      </a:cubicBezTo>
                      <a:cubicBezTo>
                        <a:pt x="38" y="8"/>
                        <a:pt x="32" y="4"/>
                        <a:pt x="31" y="4"/>
                      </a:cubicBezTo>
                      <a:cubicBezTo>
                        <a:pt x="30" y="5"/>
                        <a:pt x="29" y="8"/>
                        <a:pt x="28" y="8"/>
                      </a:cubicBezTo>
                      <a:cubicBezTo>
                        <a:pt x="26" y="8"/>
                        <a:pt x="24" y="8"/>
                        <a:pt x="23" y="8"/>
                      </a:cubicBezTo>
                      <a:cubicBezTo>
                        <a:pt x="26" y="6"/>
                        <a:pt x="28" y="4"/>
                        <a:pt x="24" y="2"/>
                      </a:cubicBezTo>
                      <a:cubicBezTo>
                        <a:pt x="22" y="0"/>
                        <a:pt x="21" y="1"/>
                        <a:pt x="18" y="2"/>
                      </a:cubicBezTo>
                      <a:cubicBezTo>
                        <a:pt x="12" y="4"/>
                        <a:pt x="8" y="6"/>
                        <a:pt x="3" y="10"/>
                      </a:cubicBezTo>
                      <a:cubicBezTo>
                        <a:pt x="4" y="11"/>
                        <a:pt x="5" y="12"/>
                        <a:pt x="5" y="12"/>
                      </a:cubicBezTo>
                      <a:cubicBezTo>
                        <a:pt x="3" y="14"/>
                        <a:pt x="0" y="16"/>
                        <a:pt x="1" y="19"/>
                      </a:cubicBezTo>
                      <a:cubicBezTo>
                        <a:pt x="2" y="19"/>
                        <a:pt x="4" y="19"/>
                        <a:pt x="5" y="19"/>
                      </a:cubicBezTo>
                      <a:cubicBezTo>
                        <a:pt x="5" y="20"/>
                        <a:pt x="5" y="21"/>
                        <a:pt x="5" y="21"/>
                      </a:cubicBezTo>
                      <a:cubicBezTo>
                        <a:pt x="8" y="21"/>
                        <a:pt x="12" y="21"/>
                        <a:pt x="15" y="21"/>
                      </a:cubicBezTo>
                      <a:cubicBezTo>
                        <a:pt x="12" y="23"/>
                        <a:pt x="8" y="24"/>
                        <a:pt x="5" y="26"/>
                      </a:cubicBezTo>
                      <a:cubicBezTo>
                        <a:pt x="7" y="28"/>
                        <a:pt x="7" y="29"/>
                        <a:pt x="10" y="29"/>
                      </a:cubicBezTo>
                      <a:cubicBezTo>
                        <a:pt x="14" y="29"/>
                        <a:pt x="17" y="29"/>
                        <a:pt x="21" y="29"/>
                      </a:cubicBezTo>
                      <a:cubicBezTo>
                        <a:pt x="26" y="29"/>
                        <a:pt x="31" y="31"/>
                        <a:pt x="37" y="32"/>
                      </a:cubicBezTo>
                      <a:cubicBezTo>
                        <a:pt x="40" y="33"/>
                        <a:pt x="34" y="34"/>
                        <a:pt x="33" y="34"/>
                      </a:cubicBezTo>
                      <a:cubicBezTo>
                        <a:pt x="30" y="34"/>
                        <a:pt x="27" y="33"/>
                        <a:pt x="24" y="33"/>
                      </a:cubicBezTo>
                      <a:cubicBezTo>
                        <a:pt x="20" y="33"/>
                        <a:pt x="14" y="35"/>
                        <a:pt x="10" y="36"/>
                      </a:cubicBezTo>
                      <a:cubicBezTo>
                        <a:pt x="12" y="46"/>
                        <a:pt x="21" y="44"/>
                        <a:pt x="28" y="44"/>
                      </a:cubicBezTo>
                      <a:cubicBezTo>
                        <a:pt x="28" y="49"/>
                        <a:pt x="28" y="52"/>
                        <a:pt x="33" y="51"/>
                      </a:cubicBezTo>
                      <a:cubicBezTo>
                        <a:pt x="38" y="51"/>
                        <a:pt x="43" y="50"/>
                        <a:pt x="47" y="50"/>
                      </a:cubicBezTo>
                      <a:cubicBezTo>
                        <a:pt x="51" y="50"/>
                        <a:pt x="52" y="47"/>
                        <a:pt x="56" y="46"/>
                      </a:cubicBezTo>
                      <a:cubicBezTo>
                        <a:pt x="58" y="46"/>
                        <a:pt x="59" y="46"/>
                        <a:pt x="60" y="44"/>
                      </a:cubicBezTo>
                      <a:cubicBezTo>
                        <a:pt x="62" y="44"/>
                        <a:pt x="62" y="42"/>
                        <a:pt x="64" y="42"/>
                      </a:cubicBezTo>
                      <a:cubicBezTo>
                        <a:pt x="64" y="43"/>
                        <a:pt x="64" y="44"/>
                        <a:pt x="63" y="44"/>
                      </a:cubicBezTo>
                      <a:cubicBezTo>
                        <a:pt x="66" y="45"/>
                        <a:pt x="68" y="46"/>
                        <a:pt x="71" y="46"/>
                      </a:cubicBezTo>
                      <a:cubicBezTo>
                        <a:pt x="70" y="46"/>
                        <a:pt x="70" y="47"/>
                        <a:pt x="69" y="47"/>
                      </a:cubicBezTo>
                      <a:cubicBezTo>
                        <a:pt x="74" y="47"/>
                        <a:pt x="77" y="50"/>
                        <a:pt x="81" y="49"/>
                      </a:cubicBezTo>
                      <a:cubicBezTo>
                        <a:pt x="82" y="49"/>
                        <a:pt x="86" y="48"/>
                        <a:pt x="86" y="46"/>
                      </a:cubicBezTo>
                      <a:cubicBezTo>
                        <a:pt x="86" y="44"/>
                        <a:pt x="84" y="45"/>
                        <a:pt x="86" y="42"/>
                      </a:cubicBezTo>
                      <a:cubicBezTo>
                        <a:pt x="82" y="42"/>
                        <a:pt x="81" y="43"/>
                        <a:pt x="79" y="45"/>
                      </a:cubicBezTo>
                      <a:cubicBezTo>
                        <a:pt x="79" y="43"/>
                        <a:pt x="79" y="42"/>
                        <a:pt x="78" y="40"/>
                      </a:cubicBezTo>
                      <a:cubicBezTo>
                        <a:pt x="79" y="40"/>
                        <a:pt x="79" y="40"/>
                        <a:pt x="80" y="40"/>
                      </a:cubicBezTo>
                      <a:cubicBezTo>
                        <a:pt x="81" y="41"/>
                        <a:pt x="81" y="41"/>
                        <a:pt x="82"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92" name="Freeform 30">
                  <a:extLst>
                    <a:ext uri="{FF2B5EF4-FFF2-40B4-BE49-F238E27FC236}">
                      <a16:creationId xmlns:a16="http://schemas.microsoft.com/office/drawing/2014/main" id="{558142EF-B4FC-0D41-A1FF-02280B7CADFD}"/>
                    </a:ext>
                  </a:extLst>
                </p:cNvPr>
                <p:cNvSpPr>
                  <a:spLocks/>
                </p:cNvSpPr>
                <p:nvPr/>
              </p:nvSpPr>
              <p:spPr bwMode="auto">
                <a:xfrm>
                  <a:off x="3775076" y="3663950"/>
                  <a:ext cx="15875" cy="20638"/>
                </a:xfrm>
                <a:custGeom>
                  <a:avLst/>
                  <a:gdLst>
                    <a:gd name="T0" fmla="*/ 0 w 22"/>
                    <a:gd name="T1" fmla="*/ 9 h 15"/>
                    <a:gd name="T2" fmla="*/ 3 w 22"/>
                    <a:gd name="T3" fmla="*/ 11 h 15"/>
                    <a:gd name="T4" fmla="*/ 3 w 22"/>
                    <a:gd name="T5" fmla="*/ 10 h 15"/>
                    <a:gd name="T6" fmla="*/ 6 w 22"/>
                    <a:gd name="T7" fmla="*/ 13 h 15"/>
                    <a:gd name="T8" fmla="*/ 6 w 22"/>
                    <a:gd name="T9" fmla="*/ 11 h 15"/>
                    <a:gd name="T10" fmla="*/ 14 w 22"/>
                    <a:gd name="T11" fmla="*/ 15 h 15"/>
                    <a:gd name="T12" fmla="*/ 22 w 22"/>
                    <a:gd name="T13" fmla="*/ 11 h 15"/>
                    <a:gd name="T14" fmla="*/ 12 w 22"/>
                    <a:gd name="T15" fmla="*/ 3 h 15"/>
                    <a:gd name="T16" fmla="*/ 7 w 22"/>
                    <a:gd name="T17" fmla="*/ 2 h 15"/>
                    <a:gd name="T18" fmla="*/ 6 w 22"/>
                    <a:gd name="T19" fmla="*/ 7 h 15"/>
                    <a:gd name="T20" fmla="*/ 5 w 22"/>
                    <a:gd name="T21" fmla="*/ 7 h 15"/>
                    <a:gd name="T22" fmla="*/ 0 w 22"/>
                    <a:gd name="T23"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5">
                      <a:moveTo>
                        <a:pt x="0" y="9"/>
                      </a:moveTo>
                      <a:cubicBezTo>
                        <a:pt x="1" y="10"/>
                        <a:pt x="2" y="11"/>
                        <a:pt x="3" y="11"/>
                      </a:cubicBezTo>
                      <a:cubicBezTo>
                        <a:pt x="3" y="11"/>
                        <a:pt x="3" y="11"/>
                        <a:pt x="3" y="10"/>
                      </a:cubicBezTo>
                      <a:cubicBezTo>
                        <a:pt x="4" y="11"/>
                        <a:pt x="5" y="12"/>
                        <a:pt x="6" y="13"/>
                      </a:cubicBezTo>
                      <a:cubicBezTo>
                        <a:pt x="6" y="12"/>
                        <a:pt x="6" y="11"/>
                        <a:pt x="6" y="11"/>
                      </a:cubicBezTo>
                      <a:cubicBezTo>
                        <a:pt x="7" y="14"/>
                        <a:pt x="12" y="15"/>
                        <a:pt x="14" y="15"/>
                      </a:cubicBezTo>
                      <a:cubicBezTo>
                        <a:pt x="17" y="15"/>
                        <a:pt x="19" y="13"/>
                        <a:pt x="22" y="11"/>
                      </a:cubicBezTo>
                      <a:cubicBezTo>
                        <a:pt x="19" y="9"/>
                        <a:pt x="16" y="6"/>
                        <a:pt x="12" y="3"/>
                      </a:cubicBezTo>
                      <a:cubicBezTo>
                        <a:pt x="10" y="2"/>
                        <a:pt x="9" y="0"/>
                        <a:pt x="7" y="2"/>
                      </a:cubicBezTo>
                      <a:cubicBezTo>
                        <a:pt x="6" y="3"/>
                        <a:pt x="4" y="5"/>
                        <a:pt x="6" y="7"/>
                      </a:cubicBezTo>
                      <a:cubicBezTo>
                        <a:pt x="6" y="7"/>
                        <a:pt x="5" y="7"/>
                        <a:pt x="5" y="7"/>
                      </a:cubicBezTo>
                      <a:cubicBezTo>
                        <a:pt x="4" y="9"/>
                        <a:pt x="1" y="7"/>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93" name="Freeform 31">
                  <a:extLst>
                    <a:ext uri="{FF2B5EF4-FFF2-40B4-BE49-F238E27FC236}">
                      <a16:creationId xmlns:a16="http://schemas.microsoft.com/office/drawing/2014/main" id="{655808AC-00F6-FD0F-CFCE-5ED21538CC98}"/>
                    </a:ext>
                  </a:extLst>
                </p:cNvPr>
                <p:cNvSpPr>
                  <a:spLocks/>
                </p:cNvSpPr>
                <p:nvPr/>
              </p:nvSpPr>
              <p:spPr bwMode="auto">
                <a:xfrm>
                  <a:off x="3763963" y="3603625"/>
                  <a:ext cx="25400" cy="39688"/>
                </a:xfrm>
                <a:custGeom>
                  <a:avLst/>
                  <a:gdLst>
                    <a:gd name="T0" fmla="*/ 31 w 36"/>
                    <a:gd name="T1" fmla="*/ 13 h 29"/>
                    <a:gd name="T2" fmla="*/ 29 w 36"/>
                    <a:gd name="T3" fmla="*/ 14 h 29"/>
                    <a:gd name="T4" fmla="*/ 22 w 36"/>
                    <a:gd name="T5" fmla="*/ 11 h 29"/>
                    <a:gd name="T6" fmla="*/ 28 w 36"/>
                    <a:gd name="T7" fmla="*/ 6 h 29"/>
                    <a:gd name="T8" fmla="*/ 26 w 36"/>
                    <a:gd name="T9" fmla="*/ 4 h 29"/>
                    <a:gd name="T10" fmla="*/ 30 w 36"/>
                    <a:gd name="T11" fmla="*/ 2 h 29"/>
                    <a:gd name="T12" fmla="*/ 23 w 36"/>
                    <a:gd name="T13" fmla="*/ 1 h 29"/>
                    <a:gd name="T14" fmla="*/ 17 w 36"/>
                    <a:gd name="T15" fmla="*/ 1 h 29"/>
                    <a:gd name="T16" fmla="*/ 10 w 36"/>
                    <a:gd name="T17" fmla="*/ 1 h 29"/>
                    <a:gd name="T18" fmla="*/ 7 w 36"/>
                    <a:gd name="T19" fmla="*/ 5 h 29"/>
                    <a:gd name="T20" fmla="*/ 12 w 36"/>
                    <a:gd name="T21" fmla="*/ 8 h 29"/>
                    <a:gd name="T22" fmla="*/ 9 w 36"/>
                    <a:gd name="T23" fmla="*/ 14 h 29"/>
                    <a:gd name="T24" fmla="*/ 4 w 36"/>
                    <a:gd name="T25" fmla="*/ 10 h 29"/>
                    <a:gd name="T26" fmla="*/ 1 w 36"/>
                    <a:gd name="T27" fmla="*/ 14 h 29"/>
                    <a:gd name="T28" fmla="*/ 14 w 36"/>
                    <a:gd name="T29" fmla="*/ 23 h 29"/>
                    <a:gd name="T30" fmla="*/ 19 w 36"/>
                    <a:gd name="T31" fmla="*/ 29 h 29"/>
                    <a:gd name="T32" fmla="*/ 23 w 36"/>
                    <a:gd name="T33" fmla="*/ 25 h 29"/>
                    <a:gd name="T34" fmla="*/ 30 w 36"/>
                    <a:gd name="T35" fmla="*/ 18 h 29"/>
                    <a:gd name="T36" fmla="*/ 33 w 36"/>
                    <a:gd name="T37" fmla="*/ 16 h 29"/>
                    <a:gd name="T38" fmla="*/ 31 w 36"/>
                    <a:gd name="T39"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29">
                      <a:moveTo>
                        <a:pt x="31" y="13"/>
                      </a:moveTo>
                      <a:cubicBezTo>
                        <a:pt x="31" y="14"/>
                        <a:pt x="30" y="14"/>
                        <a:pt x="29" y="14"/>
                      </a:cubicBezTo>
                      <a:cubicBezTo>
                        <a:pt x="27" y="10"/>
                        <a:pt x="26" y="11"/>
                        <a:pt x="22" y="11"/>
                      </a:cubicBezTo>
                      <a:cubicBezTo>
                        <a:pt x="24" y="9"/>
                        <a:pt x="26" y="8"/>
                        <a:pt x="28" y="6"/>
                      </a:cubicBezTo>
                      <a:cubicBezTo>
                        <a:pt x="28" y="6"/>
                        <a:pt x="27" y="5"/>
                        <a:pt x="26" y="4"/>
                      </a:cubicBezTo>
                      <a:cubicBezTo>
                        <a:pt x="27" y="4"/>
                        <a:pt x="28" y="3"/>
                        <a:pt x="30" y="2"/>
                      </a:cubicBezTo>
                      <a:cubicBezTo>
                        <a:pt x="27" y="1"/>
                        <a:pt x="26" y="0"/>
                        <a:pt x="23" y="1"/>
                      </a:cubicBezTo>
                      <a:cubicBezTo>
                        <a:pt x="21" y="2"/>
                        <a:pt x="19" y="2"/>
                        <a:pt x="17" y="1"/>
                      </a:cubicBezTo>
                      <a:cubicBezTo>
                        <a:pt x="14" y="0"/>
                        <a:pt x="13" y="1"/>
                        <a:pt x="10" y="1"/>
                      </a:cubicBezTo>
                      <a:cubicBezTo>
                        <a:pt x="9" y="1"/>
                        <a:pt x="7" y="4"/>
                        <a:pt x="7" y="5"/>
                      </a:cubicBezTo>
                      <a:cubicBezTo>
                        <a:pt x="7" y="6"/>
                        <a:pt x="12" y="7"/>
                        <a:pt x="12" y="8"/>
                      </a:cubicBezTo>
                      <a:cubicBezTo>
                        <a:pt x="12" y="11"/>
                        <a:pt x="13" y="14"/>
                        <a:pt x="9" y="14"/>
                      </a:cubicBezTo>
                      <a:cubicBezTo>
                        <a:pt x="7" y="13"/>
                        <a:pt x="5" y="9"/>
                        <a:pt x="4" y="10"/>
                      </a:cubicBezTo>
                      <a:cubicBezTo>
                        <a:pt x="2" y="10"/>
                        <a:pt x="0" y="12"/>
                        <a:pt x="1" y="14"/>
                      </a:cubicBezTo>
                      <a:cubicBezTo>
                        <a:pt x="6" y="18"/>
                        <a:pt x="10" y="19"/>
                        <a:pt x="14" y="23"/>
                      </a:cubicBezTo>
                      <a:cubicBezTo>
                        <a:pt x="16" y="25"/>
                        <a:pt x="17" y="28"/>
                        <a:pt x="19" y="29"/>
                      </a:cubicBezTo>
                      <a:cubicBezTo>
                        <a:pt x="21" y="29"/>
                        <a:pt x="24" y="27"/>
                        <a:pt x="23" y="25"/>
                      </a:cubicBezTo>
                      <a:cubicBezTo>
                        <a:pt x="27" y="27"/>
                        <a:pt x="36" y="20"/>
                        <a:pt x="30" y="18"/>
                      </a:cubicBezTo>
                      <a:cubicBezTo>
                        <a:pt x="31" y="18"/>
                        <a:pt x="32" y="17"/>
                        <a:pt x="33" y="16"/>
                      </a:cubicBezTo>
                      <a:cubicBezTo>
                        <a:pt x="32" y="16"/>
                        <a:pt x="32" y="14"/>
                        <a:pt x="3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94" name="Freeform 32">
                  <a:extLst>
                    <a:ext uri="{FF2B5EF4-FFF2-40B4-BE49-F238E27FC236}">
                      <a16:creationId xmlns:a16="http://schemas.microsoft.com/office/drawing/2014/main" id="{96CF16C3-3B96-8388-8EF0-A4F3A3F3917A}"/>
                    </a:ext>
                  </a:extLst>
                </p:cNvPr>
                <p:cNvSpPr>
                  <a:spLocks/>
                </p:cNvSpPr>
                <p:nvPr/>
              </p:nvSpPr>
              <p:spPr bwMode="auto">
                <a:xfrm>
                  <a:off x="3749676" y="3605212"/>
                  <a:ext cx="9525" cy="14288"/>
                </a:xfrm>
                <a:custGeom>
                  <a:avLst/>
                  <a:gdLst>
                    <a:gd name="T0" fmla="*/ 0 w 12"/>
                    <a:gd name="T1" fmla="*/ 5 h 11"/>
                    <a:gd name="T2" fmla="*/ 4 w 12"/>
                    <a:gd name="T3" fmla="*/ 7 h 11"/>
                    <a:gd name="T4" fmla="*/ 9 w 12"/>
                    <a:gd name="T5" fmla="*/ 10 h 11"/>
                    <a:gd name="T6" fmla="*/ 12 w 12"/>
                    <a:gd name="T7" fmla="*/ 5 h 11"/>
                    <a:gd name="T8" fmla="*/ 8 w 12"/>
                    <a:gd name="T9" fmla="*/ 1 h 11"/>
                    <a:gd name="T10" fmla="*/ 0 w 12"/>
                    <a:gd name="T11" fmla="*/ 5 h 11"/>
                  </a:gdLst>
                  <a:ahLst/>
                  <a:cxnLst>
                    <a:cxn ang="0">
                      <a:pos x="T0" y="T1"/>
                    </a:cxn>
                    <a:cxn ang="0">
                      <a:pos x="T2" y="T3"/>
                    </a:cxn>
                    <a:cxn ang="0">
                      <a:pos x="T4" y="T5"/>
                    </a:cxn>
                    <a:cxn ang="0">
                      <a:pos x="T6" y="T7"/>
                    </a:cxn>
                    <a:cxn ang="0">
                      <a:pos x="T8" y="T9"/>
                    </a:cxn>
                    <a:cxn ang="0">
                      <a:pos x="T10" y="T11"/>
                    </a:cxn>
                  </a:cxnLst>
                  <a:rect l="0" t="0" r="r" b="b"/>
                  <a:pathLst>
                    <a:path w="12" h="11">
                      <a:moveTo>
                        <a:pt x="0" y="5"/>
                      </a:moveTo>
                      <a:cubicBezTo>
                        <a:pt x="2" y="5"/>
                        <a:pt x="2" y="6"/>
                        <a:pt x="4" y="7"/>
                      </a:cubicBezTo>
                      <a:cubicBezTo>
                        <a:pt x="6" y="9"/>
                        <a:pt x="7" y="11"/>
                        <a:pt x="9" y="10"/>
                      </a:cubicBezTo>
                      <a:cubicBezTo>
                        <a:pt x="11" y="9"/>
                        <a:pt x="12" y="7"/>
                        <a:pt x="12" y="5"/>
                      </a:cubicBezTo>
                      <a:cubicBezTo>
                        <a:pt x="12" y="3"/>
                        <a:pt x="10" y="2"/>
                        <a:pt x="8" y="1"/>
                      </a:cubicBezTo>
                      <a:cubicBezTo>
                        <a:pt x="5" y="1"/>
                        <a:pt x="1" y="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95" name="Freeform 33">
                  <a:extLst>
                    <a:ext uri="{FF2B5EF4-FFF2-40B4-BE49-F238E27FC236}">
                      <a16:creationId xmlns:a16="http://schemas.microsoft.com/office/drawing/2014/main" id="{427E2ABB-C067-C2C9-D460-025F29EC8769}"/>
                    </a:ext>
                  </a:extLst>
                </p:cNvPr>
                <p:cNvSpPr>
                  <a:spLocks/>
                </p:cNvSpPr>
                <p:nvPr/>
              </p:nvSpPr>
              <p:spPr bwMode="auto">
                <a:xfrm>
                  <a:off x="3759201" y="3565525"/>
                  <a:ext cx="6350" cy="4763"/>
                </a:xfrm>
                <a:custGeom>
                  <a:avLst/>
                  <a:gdLst>
                    <a:gd name="T0" fmla="*/ 9 w 10"/>
                    <a:gd name="T1" fmla="*/ 0 h 4"/>
                    <a:gd name="T2" fmla="*/ 0 w 10"/>
                    <a:gd name="T3" fmla="*/ 2 h 4"/>
                    <a:gd name="T4" fmla="*/ 9 w 10"/>
                    <a:gd name="T5" fmla="*/ 0 h 4"/>
                  </a:gdLst>
                  <a:ahLst/>
                  <a:cxnLst>
                    <a:cxn ang="0">
                      <a:pos x="T0" y="T1"/>
                    </a:cxn>
                    <a:cxn ang="0">
                      <a:pos x="T2" y="T3"/>
                    </a:cxn>
                    <a:cxn ang="0">
                      <a:pos x="T4" y="T5"/>
                    </a:cxn>
                  </a:cxnLst>
                  <a:rect l="0" t="0" r="r" b="b"/>
                  <a:pathLst>
                    <a:path w="10" h="4">
                      <a:moveTo>
                        <a:pt x="9" y="0"/>
                      </a:moveTo>
                      <a:cubicBezTo>
                        <a:pt x="7" y="0"/>
                        <a:pt x="2" y="0"/>
                        <a:pt x="0" y="2"/>
                      </a:cubicBezTo>
                      <a:cubicBezTo>
                        <a:pt x="2" y="4"/>
                        <a:pt x="10" y="4"/>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96" name="Freeform 34">
                  <a:extLst>
                    <a:ext uri="{FF2B5EF4-FFF2-40B4-BE49-F238E27FC236}">
                      <a16:creationId xmlns:a16="http://schemas.microsoft.com/office/drawing/2014/main" id="{387E1A7E-8739-CA16-A3D4-ACC999D41677}"/>
                    </a:ext>
                  </a:extLst>
                </p:cNvPr>
                <p:cNvSpPr>
                  <a:spLocks/>
                </p:cNvSpPr>
                <p:nvPr/>
              </p:nvSpPr>
              <p:spPr bwMode="auto">
                <a:xfrm>
                  <a:off x="3784601" y="3573462"/>
                  <a:ext cx="12700" cy="20638"/>
                </a:xfrm>
                <a:custGeom>
                  <a:avLst/>
                  <a:gdLst>
                    <a:gd name="T0" fmla="*/ 16 w 17"/>
                    <a:gd name="T1" fmla="*/ 8 h 14"/>
                    <a:gd name="T2" fmla="*/ 10 w 17"/>
                    <a:gd name="T3" fmla="*/ 2 h 14"/>
                    <a:gd name="T4" fmla="*/ 1 w 17"/>
                    <a:gd name="T5" fmla="*/ 8 h 14"/>
                    <a:gd name="T6" fmla="*/ 10 w 17"/>
                    <a:gd name="T7" fmla="*/ 14 h 14"/>
                    <a:gd name="T8" fmla="*/ 16 w 17"/>
                    <a:gd name="T9" fmla="*/ 8 h 14"/>
                  </a:gdLst>
                  <a:ahLst/>
                  <a:cxnLst>
                    <a:cxn ang="0">
                      <a:pos x="T0" y="T1"/>
                    </a:cxn>
                    <a:cxn ang="0">
                      <a:pos x="T2" y="T3"/>
                    </a:cxn>
                    <a:cxn ang="0">
                      <a:pos x="T4" y="T5"/>
                    </a:cxn>
                    <a:cxn ang="0">
                      <a:pos x="T6" y="T7"/>
                    </a:cxn>
                    <a:cxn ang="0">
                      <a:pos x="T8" y="T9"/>
                    </a:cxn>
                  </a:cxnLst>
                  <a:rect l="0" t="0" r="r" b="b"/>
                  <a:pathLst>
                    <a:path w="17" h="14">
                      <a:moveTo>
                        <a:pt x="16" y="8"/>
                      </a:moveTo>
                      <a:cubicBezTo>
                        <a:pt x="16" y="5"/>
                        <a:pt x="13" y="0"/>
                        <a:pt x="10" y="2"/>
                      </a:cubicBezTo>
                      <a:cubicBezTo>
                        <a:pt x="8" y="2"/>
                        <a:pt x="0" y="4"/>
                        <a:pt x="1" y="8"/>
                      </a:cubicBezTo>
                      <a:cubicBezTo>
                        <a:pt x="2" y="10"/>
                        <a:pt x="9" y="12"/>
                        <a:pt x="10" y="14"/>
                      </a:cubicBezTo>
                      <a:cubicBezTo>
                        <a:pt x="14" y="13"/>
                        <a:pt x="17" y="14"/>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97" name="Freeform 35">
                  <a:extLst>
                    <a:ext uri="{FF2B5EF4-FFF2-40B4-BE49-F238E27FC236}">
                      <a16:creationId xmlns:a16="http://schemas.microsoft.com/office/drawing/2014/main" id="{AB63C46C-5BD0-E4E0-20F0-B62EAB31CFFE}"/>
                    </a:ext>
                  </a:extLst>
                </p:cNvPr>
                <p:cNvSpPr>
                  <a:spLocks/>
                </p:cNvSpPr>
                <p:nvPr/>
              </p:nvSpPr>
              <p:spPr bwMode="auto">
                <a:xfrm>
                  <a:off x="3754438" y="3579812"/>
                  <a:ext cx="6350" cy="7938"/>
                </a:xfrm>
                <a:custGeom>
                  <a:avLst/>
                  <a:gdLst>
                    <a:gd name="T0" fmla="*/ 9 w 9"/>
                    <a:gd name="T1" fmla="*/ 3 h 6"/>
                    <a:gd name="T2" fmla="*/ 4 w 9"/>
                    <a:gd name="T3" fmla="*/ 1 h 6"/>
                    <a:gd name="T4" fmla="*/ 9 w 9"/>
                    <a:gd name="T5" fmla="*/ 3 h 6"/>
                  </a:gdLst>
                  <a:ahLst/>
                  <a:cxnLst>
                    <a:cxn ang="0">
                      <a:pos x="T0" y="T1"/>
                    </a:cxn>
                    <a:cxn ang="0">
                      <a:pos x="T2" y="T3"/>
                    </a:cxn>
                    <a:cxn ang="0">
                      <a:pos x="T4" y="T5"/>
                    </a:cxn>
                  </a:cxnLst>
                  <a:rect l="0" t="0" r="r" b="b"/>
                  <a:pathLst>
                    <a:path w="9" h="6">
                      <a:moveTo>
                        <a:pt x="9" y="3"/>
                      </a:moveTo>
                      <a:cubicBezTo>
                        <a:pt x="8" y="0"/>
                        <a:pt x="7" y="0"/>
                        <a:pt x="4" y="1"/>
                      </a:cubicBezTo>
                      <a:cubicBezTo>
                        <a:pt x="0" y="6"/>
                        <a:pt x="8" y="4"/>
                        <a:pt x="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98" name="Freeform 36">
                  <a:extLst>
                    <a:ext uri="{FF2B5EF4-FFF2-40B4-BE49-F238E27FC236}">
                      <a16:creationId xmlns:a16="http://schemas.microsoft.com/office/drawing/2014/main" id="{8EE4891C-7086-48B0-D6FD-627FAEF17926}"/>
                    </a:ext>
                  </a:extLst>
                </p:cNvPr>
                <p:cNvSpPr>
                  <a:spLocks/>
                </p:cNvSpPr>
                <p:nvPr/>
              </p:nvSpPr>
              <p:spPr bwMode="auto">
                <a:xfrm>
                  <a:off x="3860801" y="3687762"/>
                  <a:ext cx="6350" cy="6350"/>
                </a:xfrm>
                <a:custGeom>
                  <a:avLst/>
                  <a:gdLst>
                    <a:gd name="T0" fmla="*/ 2 w 8"/>
                    <a:gd name="T1" fmla="*/ 3 h 5"/>
                    <a:gd name="T2" fmla="*/ 8 w 8"/>
                    <a:gd name="T3" fmla="*/ 5 h 5"/>
                    <a:gd name="T4" fmla="*/ 2 w 8"/>
                    <a:gd name="T5" fmla="*/ 3 h 5"/>
                  </a:gdLst>
                  <a:ahLst/>
                  <a:cxnLst>
                    <a:cxn ang="0">
                      <a:pos x="T0" y="T1"/>
                    </a:cxn>
                    <a:cxn ang="0">
                      <a:pos x="T2" y="T3"/>
                    </a:cxn>
                    <a:cxn ang="0">
                      <a:pos x="T4" y="T5"/>
                    </a:cxn>
                  </a:cxnLst>
                  <a:rect l="0" t="0" r="r" b="b"/>
                  <a:pathLst>
                    <a:path w="8" h="5">
                      <a:moveTo>
                        <a:pt x="2" y="3"/>
                      </a:moveTo>
                      <a:cubicBezTo>
                        <a:pt x="0" y="5"/>
                        <a:pt x="8" y="5"/>
                        <a:pt x="8" y="5"/>
                      </a:cubicBezTo>
                      <a:cubicBezTo>
                        <a:pt x="7" y="1"/>
                        <a:pt x="4" y="0"/>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99" name="Freeform 37">
                  <a:extLst>
                    <a:ext uri="{FF2B5EF4-FFF2-40B4-BE49-F238E27FC236}">
                      <a16:creationId xmlns:a16="http://schemas.microsoft.com/office/drawing/2014/main" id="{4EFF9CF2-6E9A-2160-BA06-895CC8F3DF6C}"/>
                    </a:ext>
                  </a:extLst>
                </p:cNvPr>
                <p:cNvSpPr>
                  <a:spLocks/>
                </p:cNvSpPr>
                <p:nvPr/>
              </p:nvSpPr>
              <p:spPr bwMode="auto">
                <a:xfrm>
                  <a:off x="3829051" y="3946525"/>
                  <a:ext cx="1588" cy="3175"/>
                </a:xfrm>
                <a:custGeom>
                  <a:avLst/>
                  <a:gdLst>
                    <a:gd name="T0" fmla="*/ 0 w 2"/>
                    <a:gd name="T1" fmla="*/ 0 h 2"/>
                    <a:gd name="T2" fmla="*/ 1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cubicBezTo>
                        <a:pt x="0" y="1"/>
                        <a:pt x="0" y="1"/>
                        <a:pt x="1" y="2"/>
                      </a:cubicBezTo>
                      <a:cubicBezTo>
                        <a:pt x="1" y="1"/>
                        <a:pt x="1" y="1"/>
                        <a:pt x="2"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900" name="Freeform 38">
                  <a:extLst>
                    <a:ext uri="{FF2B5EF4-FFF2-40B4-BE49-F238E27FC236}">
                      <a16:creationId xmlns:a16="http://schemas.microsoft.com/office/drawing/2014/main" id="{A61D20D0-605D-4BC8-4120-230D266FFD80}"/>
                    </a:ext>
                  </a:extLst>
                </p:cNvPr>
                <p:cNvSpPr>
                  <a:spLocks/>
                </p:cNvSpPr>
                <p:nvPr/>
              </p:nvSpPr>
              <p:spPr bwMode="auto">
                <a:xfrm>
                  <a:off x="3582988" y="3817937"/>
                  <a:ext cx="9525" cy="17463"/>
                </a:xfrm>
                <a:custGeom>
                  <a:avLst/>
                  <a:gdLst>
                    <a:gd name="T0" fmla="*/ 5 w 14"/>
                    <a:gd name="T1" fmla="*/ 4 h 12"/>
                    <a:gd name="T2" fmla="*/ 5 w 14"/>
                    <a:gd name="T3" fmla="*/ 11 h 12"/>
                    <a:gd name="T4" fmla="*/ 9 w 14"/>
                    <a:gd name="T5" fmla="*/ 8 h 12"/>
                    <a:gd name="T6" fmla="*/ 11 w 14"/>
                    <a:gd name="T7" fmla="*/ 5 h 12"/>
                    <a:gd name="T8" fmla="*/ 14 w 14"/>
                    <a:gd name="T9" fmla="*/ 4 h 12"/>
                    <a:gd name="T10" fmla="*/ 12 w 14"/>
                    <a:gd name="T11" fmla="*/ 4 h 12"/>
                    <a:gd name="T12" fmla="*/ 5 w 14"/>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14" h="12">
                      <a:moveTo>
                        <a:pt x="5" y="4"/>
                      </a:moveTo>
                      <a:cubicBezTo>
                        <a:pt x="1" y="2"/>
                        <a:pt x="0" y="12"/>
                        <a:pt x="5" y="11"/>
                      </a:cubicBezTo>
                      <a:cubicBezTo>
                        <a:pt x="6" y="11"/>
                        <a:pt x="7" y="8"/>
                        <a:pt x="9" y="8"/>
                      </a:cubicBezTo>
                      <a:cubicBezTo>
                        <a:pt x="11" y="8"/>
                        <a:pt x="12" y="7"/>
                        <a:pt x="11" y="5"/>
                      </a:cubicBezTo>
                      <a:cubicBezTo>
                        <a:pt x="12" y="6"/>
                        <a:pt x="14" y="6"/>
                        <a:pt x="14" y="4"/>
                      </a:cubicBezTo>
                      <a:cubicBezTo>
                        <a:pt x="14" y="4"/>
                        <a:pt x="13" y="4"/>
                        <a:pt x="12" y="4"/>
                      </a:cubicBezTo>
                      <a:cubicBezTo>
                        <a:pt x="14" y="1"/>
                        <a:pt x="5" y="0"/>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901" name="Freeform 39">
                  <a:extLst>
                    <a:ext uri="{FF2B5EF4-FFF2-40B4-BE49-F238E27FC236}">
                      <a16:creationId xmlns:a16="http://schemas.microsoft.com/office/drawing/2014/main" id="{F2D9EB0F-470C-3E09-1963-2D81E2D0C5E1}"/>
                    </a:ext>
                  </a:extLst>
                </p:cNvPr>
                <p:cNvSpPr>
                  <a:spLocks/>
                </p:cNvSpPr>
                <p:nvPr/>
              </p:nvSpPr>
              <p:spPr bwMode="auto">
                <a:xfrm>
                  <a:off x="3589338" y="3813175"/>
                  <a:ext cx="4763" cy="7938"/>
                </a:xfrm>
                <a:custGeom>
                  <a:avLst/>
                  <a:gdLst>
                    <a:gd name="T0" fmla="*/ 0 w 6"/>
                    <a:gd name="T1" fmla="*/ 3 h 5"/>
                    <a:gd name="T2" fmla="*/ 4 w 6"/>
                    <a:gd name="T3" fmla="*/ 2 h 5"/>
                    <a:gd name="T4" fmla="*/ 5 w 6"/>
                    <a:gd name="T5" fmla="*/ 3 h 5"/>
                    <a:gd name="T6" fmla="*/ 6 w 6"/>
                    <a:gd name="T7" fmla="*/ 1 h 5"/>
                    <a:gd name="T8" fmla="*/ 3 w 6"/>
                    <a:gd name="T9" fmla="*/ 0 h 5"/>
                    <a:gd name="T10" fmla="*/ 0 w 6"/>
                    <a:gd name="T11" fmla="*/ 3 h 5"/>
                  </a:gdLst>
                  <a:ahLst/>
                  <a:cxnLst>
                    <a:cxn ang="0">
                      <a:pos x="T0" y="T1"/>
                    </a:cxn>
                    <a:cxn ang="0">
                      <a:pos x="T2" y="T3"/>
                    </a:cxn>
                    <a:cxn ang="0">
                      <a:pos x="T4" y="T5"/>
                    </a:cxn>
                    <a:cxn ang="0">
                      <a:pos x="T6" y="T7"/>
                    </a:cxn>
                    <a:cxn ang="0">
                      <a:pos x="T8" y="T9"/>
                    </a:cxn>
                    <a:cxn ang="0">
                      <a:pos x="T10" y="T11"/>
                    </a:cxn>
                  </a:cxnLst>
                  <a:rect l="0" t="0" r="r" b="b"/>
                  <a:pathLst>
                    <a:path w="6" h="5">
                      <a:moveTo>
                        <a:pt x="0" y="3"/>
                      </a:moveTo>
                      <a:cubicBezTo>
                        <a:pt x="2" y="5"/>
                        <a:pt x="3" y="3"/>
                        <a:pt x="4" y="2"/>
                      </a:cubicBezTo>
                      <a:cubicBezTo>
                        <a:pt x="5" y="2"/>
                        <a:pt x="5" y="2"/>
                        <a:pt x="5" y="3"/>
                      </a:cubicBezTo>
                      <a:cubicBezTo>
                        <a:pt x="5" y="2"/>
                        <a:pt x="5" y="2"/>
                        <a:pt x="6" y="1"/>
                      </a:cubicBezTo>
                      <a:cubicBezTo>
                        <a:pt x="5" y="0"/>
                        <a:pt x="3" y="0"/>
                        <a:pt x="3" y="0"/>
                      </a:cubicBezTo>
                      <a:cubicBezTo>
                        <a:pt x="2" y="0"/>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902" name="Freeform 40">
                  <a:extLst>
                    <a:ext uri="{FF2B5EF4-FFF2-40B4-BE49-F238E27FC236}">
                      <a16:creationId xmlns:a16="http://schemas.microsoft.com/office/drawing/2014/main" id="{C5D7E7D1-33DA-2190-860F-4C518644AC37}"/>
                    </a:ext>
                  </a:extLst>
                </p:cNvPr>
                <p:cNvSpPr>
                  <a:spLocks/>
                </p:cNvSpPr>
                <p:nvPr/>
              </p:nvSpPr>
              <p:spPr bwMode="auto">
                <a:xfrm>
                  <a:off x="3684588" y="3594100"/>
                  <a:ext cx="36513" cy="52388"/>
                </a:xfrm>
                <a:custGeom>
                  <a:avLst/>
                  <a:gdLst>
                    <a:gd name="T0" fmla="*/ 3 w 52"/>
                    <a:gd name="T1" fmla="*/ 28 h 38"/>
                    <a:gd name="T2" fmla="*/ 11 w 52"/>
                    <a:gd name="T3" fmla="*/ 34 h 38"/>
                    <a:gd name="T4" fmla="*/ 19 w 52"/>
                    <a:gd name="T5" fmla="*/ 36 h 38"/>
                    <a:gd name="T6" fmla="*/ 21 w 52"/>
                    <a:gd name="T7" fmla="*/ 34 h 38"/>
                    <a:gd name="T8" fmla="*/ 22 w 52"/>
                    <a:gd name="T9" fmla="*/ 35 h 38"/>
                    <a:gd name="T10" fmla="*/ 27 w 52"/>
                    <a:gd name="T11" fmla="*/ 33 h 38"/>
                    <a:gd name="T12" fmla="*/ 28 w 52"/>
                    <a:gd name="T13" fmla="*/ 26 h 38"/>
                    <a:gd name="T14" fmla="*/ 33 w 52"/>
                    <a:gd name="T15" fmla="*/ 23 h 38"/>
                    <a:gd name="T16" fmla="*/ 36 w 52"/>
                    <a:gd name="T17" fmla="*/ 20 h 38"/>
                    <a:gd name="T18" fmla="*/ 50 w 52"/>
                    <a:gd name="T19" fmla="*/ 14 h 38"/>
                    <a:gd name="T20" fmla="*/ 50 w 52"/>
                    <a:gd name="T21" fmla="*/ 9 h 38"/>
                    <a:gd name="T22" fmla="*/ 45 w 52"/>
                    <a:gd name="T23" fmla="*/ 5 h 38"/>
                    <a:gd name="T24" fmla="*/ 33 w 52"/>
                    <a:gd name="T25" fmla="*/ 6 h 38"/>
                    <a:gd name="T26" fmla="*/ 33 w 52"/>
                    <a:gd name="T27" fmla="*/ 4 h 38"/>
                    <a:gd name="T28" fmla="*/ 21 w 52"/>
                    <a:gd name="T29" fmla="*/ 0 h 38"/>
                    <a:gd name="T30" fmla="*/ 6 w 52"/>
                    <a:gd name="T31" fmla="*/ 3 h 38"/>
                    <a:gd name="T32" fmla="*/ 10 w 52"/>
                    <a:gd name="T33" fmla="*/ 10 h 38"/>
                    <a:gd name="T34" fmla="*/ 6 w 52"/>
                    <a:gd name="T35" fmla="*/ 18 h 38"/>
                    <a:gd name="T36" fmla="*/ 4 w 52"/>
                    <a:gd name="T37" fmla="*/ 22 h 38"/>
                    <a:gd name="T38" fmla="*/ 1 w 52"/>
                    <a:gd name="T39" fmla="*/ 29 h 38"/>
                    <a:gd name="T40" fmla="*/ 3 w 52"/>
                    <a:gd name="T41"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38">
                      <a:moveTo>
                        <a:pt x="3" y="28"/>
                      </a:moveTo>
                      <a:cubicBezTo>
                        <a:pt x="6" y="30"/>
                        <a:pt x="9" y="31"/>
                        <a:pt x="11" y="34"/>
                      </a:cubicBezTo>
                      <a:cubicBezTo>
                        <a:pt x="15" y="38"/>
                        <a:pt x="14" y="38"/>
                        <a:pt x="19" y="36"/>
                      </a:cubicBezTo>
                      <a:cubicBezTo>
                        <a:pt x="20" y="35"/>
                        <a:pt x="20" y="35"/>
                        <a:pt x="21" y="34"/>
                      </a:cubicBezTo>
                      <a:cubicBezTo>
                        <a:pt x="22" y="34"/>
                        <a:pt x="22" y="36"/>
                        <a:pt x="22" y="35"/>
                      </a:cubicBezTo>
                      <a:cubicBezTo>
                        <a:pt x="24" y="35"/>
                        <a:pt x="25" y="34"/>
                        <a:pt x="27" y="33"/>
                      </a:cubicBezTo>
                      <a:cubicBezTo>
                        <a:pt x="28" y="26"/>
                        <a:pt x="28" y="26"/>
                        <a:pt x="28" y="26"/>
                      </a:cubicBezTo>
                      <a:cubicBezTo>
                        <a:pt x="30" y="28"/>
                        <a:pt x="33" y="26"/>
                        <a:pt x="33" y="23"/>
                      </a:cubicBezTo>
                      <a:cubicBezTo>
                        <a:pt x="34" y="21"/>
                        <a:pt x="34" y="21"/>
                        <a:pt x="36" y="20"/>
                      </a:cubicBezTo>
                      <a:cubicBezTo>
                        <a:pt x="41" y="18"/>
                        <a:pt x="47" y="17"/>
                        <a:pt x="50" y="14"/>
                      </a:cubicBezTo>
                      <a:cubicBezTo>
                        <a:pt x="52" y="12"/>
                        <a:pt x="52" y="11"/>
                        <a:pt x="50" y="9"/>
                      </a:cubicBezTo>
                      <a:cubicBezTo>
                        <a:pt x="48" y="7"/>
                        <a:pt x="47" y="6"/>
                        <a:pt x="45" y="5"/>
                      </a:cubicBezTo>
                      <a:cubicBezTo>
                        <a:pt x="41" y="3"/>
                        <a:pt x="36" y="2"/>
                        <a:pt x="33" y="6"/>
                      </a:cubicBezTo>
                      <a:cubicBezTo>
                        <a:pt x="33" y="5"/>
                        <a:pt x="33" y="5"/>
                        <a:pt x="33" y="4"/>
                      </a:cubicBezTo>
                      <a:cubicBezTo>
                        <a:pt x="29" y="5"/>
                        <a:pt x="25" y="0"/>
                        <a:pt x="21" y="0"/>
                      </a:cubicBezTo>
                      <a:cubicBezTo>
                        <a:pt x="16" y="1"/>
                        <a:pt x="11" y="2"/>
                        <a:pt x="6" y="3"/>
                      </a:cubicBezTo>
                      <a:cubicBezTo>
                        <a:pt x="7" y="4"/>
                        <a:pt x="10" y="9"/>
                        <a:pt x="10" y="10"/>
                      </a:cubicBezTo>
                      <a:cubicBezTo>
                        <a:pt x="8" y="12"/>
                        <a:pt x="4" y="16"/>
                        <a:pt x="6" y="18"/>
                      </a:cubicBezTo>
                      <a:cubicBezTo>
                        <a:pt x="2" y="19"/>
                        <a:pt x="5" y="20"/>
                        <a:pt x="4" y="22"/>
                      </a:cubicBezTo>
                      <a:cubicBezTo>
                        <a:pt x="3" y="24"/>
                        <a:pt x="0" y="26"/>
                        <a:pt x="1" y="29"/>
                      </a:cubicBezTo>
                      <a:cubicBezTo>
                        <a:pt x="1" y="29"/>
                        <a:pt x="3" y="29"/>
                        <a:pt x="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903" name="Freeform 41">
                  <a:extLst>
                    <a:ext uri="{FF2B5EF4-FFF2-40B4-BE49-F238E27FC236}">
                      <a16:creationId xmlns:a16="http://schemas.microsoft.com/office/drawing/2014/main" id="{C06BF501-A631-FED0-4205-CB32C3FE5551}"/>
                    </a:ext>
                  </a:extLst>
                </p:cNvPr>
                <p:cNvSpPr>
                  <a:spLocks/>
                </p:cNvSpPr>
                <p:nvPr/>
              </p:nvSpPr>
              <p:spPr bwMode="auto">
                <a:xfrm>
                  <a:off x="3659188" y="3862387"/>
                  <a:ext cx="6350" cy="26988"/>
                </a:xfrm>
                <a:custGeom>
                  <a:avLst/>
                  <a:gdLst>
                    <a:gd name="T0" fmla="*/ 7 w 10"/>
                    <a:gd name="T1" fmla="*/ 3 h 20"/>
                    <a:gd name="T2" fmla="*/ 0 w 10"/>
                    <a:gd name="T3" fmla="*/ 2 h 20"/>
                    <a:gd name="T4" fmla="*/ 10 w 10"/>
                    <a:gd name="T5" fmla="*/ 17 h 20"/>
                    <a:gd name="T6" fmla="*/ 8 w 10"/>
                    <a:gd name="T7" fmla="*/ 14 h 20"/>
                    <a:gd name="T8" fmla="*/ 7 w 10"/>
                    <a:gd name="T9" fmla="*/ 3 h 20"/>
                  </a:gdLst>
                  <a:ahLst/>
                  <a:cxnLst>
                    <a:cxn ang="0">
                      <a:pos x="T0" y="T1"/>
                    </a:cxn>
                    <a:cxn ang="0">
                      <a:pos x="T2" y="T3"/>
                    </a:cxn>
                    <a:cxn ang="0">
                      <a:pos x="T4" y="T5"/>
                    </a:cxn>
                    <a:cxn ang="0">
                      <a:pos x="T6" y="T7"/>
                    </a:cxn>
                    <a:cxn ang="0">
                      <a:pos x="T8" y="T9"/>
                    </a:cxn>
                  </a:cxnLst>
                  <a:rect l="0" t="0" r="r" b="b"/>
                  <a:pathLst>
                    <a:path w="10" h="20">
                      <a:moveTo>
                        <a:pt x="7" y="3"/>
                      </a:moveTo>
                      <a:cubicBezTo>
                        <a:pt x="7" y="0"/>
                        <a:pt x="0" y="1"/>
                        <a:pt x="0" y="2"/>
                      </a:cubicBezTo>
                      <a:cubicBezTo>
                        <a:pt x="0" y="6"/>
                        <a:pt x="8" y="20"/>
                        <a:pt x="10" y="17"/>
                      </a:cubicBezTo>
                      <a:cubicBezTo>
                        <a:pt x="10" y="16"/>
                        <a:pt x="9" y="15"/>
                        <a:pt x="8" y="14"/>
                      </a:cubicBezTo>
                      <a:cubicBezTo>
                        <a:pt x="7" y="10"/>
                        <a:pt x="7" y="7"/>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904" name="Freeform 42">
                  <a:extLst>
                    <a:ext uri="{FF2B5EF4-FFF2-40B4-BE49-F238E27FC236}">
                      <a16:creationId xmlns:a16="http://schemas.microsoft.com/office/drawing/2014/main" id="{03C0EF39-1A0B-25B2-265F-41AB80A05303}"/>
                    </a:ext>
                  </a:extLst>
                </p:cNvPr>
                <p:cNvSpPr>
                  <a:spLocks/>
                </p:cNvSpPr>
                <p:nvPr/>
              </p:nvSpPr>
              <p:spPr bwMode="auto">
                <a:xfrm>
                  <a:off x="3540126" y="3789362"/>
                  <a:ext cx="6350" cy="9525"/>
                </a:xfrm>
                <a:custGeom>
                  <a:avLst/>
                  <a:gdLst>
                    <a:gd name="T0" fmla="*/ 9 w 9"/>
                    <a:gd name="T1" fmla="*/ 1 h 6"/>
                    <a:gd name="T2" fmla="*/ 0 w 9"/>
                    <a:gd name="T3" fmla="*/ 2 h 6"/>
                    <a:gd name="T4" fmla="*/ 6 w 9"/>
                    <a:gd name="T5" fmla="*/ 6 h 6"/>
                    <a:gd name="T6" fmla="*/ 9 w 9"/>
                    <a:gd name="T7" fmla="*/ 5 h 6"/>
                    <a:gd name="T8" fmla="*/ 9 w 9"/>
                    <a:gd name="T9" fmla="*/ 4 h 6"/>
                    <a:gd name="T10" fmla="*/ 9 w 9"/>
                    <a:gd name="T11" fmla="*/ 1 h 6"/>
                  </a:gdLst>
                  <a:ahLst/>
                  <a:cxnLst>
                    <a:cxn ang="0">
                      <a:pos x="T0" y="T1"/>
                    </a:cxn>
                    <a:cxn ang="0">
                      <a:pos x="T2" y="T3"/>
                    </a:cxn>
                    <a:cxn ang="0">
                      <a:pos x="T4" y="T5"/>
                    </a:cxn>
                    <a:cxn ang="0">
                      <a:pos x="T6" y="T7"/>
                    </a:cxn>
                    <a:cxn ang="0">
                      <a:pos x="T8" y="T9"/>
                    </a:cxn>
                    <a:cxn ang="0">
                      <a:pos x="T10" y="T11"/>
                    </a:cxn>
                  </a:cxnLst>
                  <a:rect l="0" t="0" r="r" b="b"/>
                  <a:pathLst>
                    <a:path w="9" h="6">
                      <a:moveTo>
                        <a:pt x="9" y="1"/>
                      </a:moveTo>
                      <a:cubicBezTo>
                        <a:pt x="6" y="0"/>
                        <a:pt x="4" y="3"/>
                        <a:pt x="0" y="2"/>
                      </a:cubicBezTo>
                      <a:cubicBezTo>
                        <a:pt x="2" y="5"/>
                        <a:pt x="4" y="5"/>
                        <a:pt x="6" y="6"/>
                      </a:cubicBezTo>
                      <a:cubicBezTo>
                        <a:pt x="7" y="5"/>
                        <a:pt x="8" y="5"/>
                        <a:pt x="9" y="5"/>
                      </a:cubicBezTo>
                      <a:cubicBezTo>
                        <a:pt x="9" y="4"/>
                        <a:pt x="9" y="4"/>
                        <a:pt x="9" y="4"/>
                      </a:cubicBezTo>
                      <a:cubicBezTo>
                        <a:pt x="9" y="3"/>
                        <a:pt x="8" y="3"/>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905" name="Freeform 43">
                  <a:extLst>
                    <a:ext uri="{FF2B5EF4-FFF2-40B4-BE49-F238E27FC236}">
                      <a16:creationId xmlns:a16="http://schemas.microsoft.com/office/drawing/2014/main" id="{4AB21FA3-AD5A-3B2F-4511-A61A22F25C83}"/>
                    </a:ext>
                  </a:extLst>
                </p:cNvPr>
                <p:cNvSpPr>
                  <a:spLocks/>
                </p:cNvSpPr>
                <p:nvPr/>
              </p:nvSpPr>
              <p:spPr bwMode="auto">
                <a:xfrm>
                  <a:off x="3754438" y="3509962"/>
                  <a:ext cx="25400" cy="31750"/>
                </a:xfrm>
                <a:custGeom>
                  <a:avLst/>
                  <a:gdLst>
                    <a:gd name="T0" fmla="*/ 3 w 37"/>
                    <a:gd name="T1" fmla="*/ 7 h 22"/>
                    <a:gd name="T2" fmla="*/ 9 w 37"/>
                    <a:gd name="T3" fmla="*/ 6 h 22"/>
                    <a:gd name="T4" fmla="*/ 8 w 37"/>
                    <a:gd name="T5" fmla="*/ 7 h 22"/>
                    <a:gd name="T6" fmla="*/ 12 w 37"/>
                    <a:gd name="T7" fmla="*/ 9 h 22"/>
                    <a:gd name="T8" fmla="*/ 3 w 37"/>
                    <a:gd name="T9" fmla="*/ 11 h 22"/>
                    <a:gd name="T10" fmla="*/ 14 w 37"/>
                    <a:gd name="T11" fmla="*/ 13 h 22"/>
                    <a:gd name="T12" fmla="*/ 21 w 37"/>
                    <a:gd name="T13" fmla="*/ 15 h 22"/>
                    <a:gd name="T14" fmla="*/ 25 w 37"/>
                    <a:gd name="T15" fmla="*/ 20 h 22"/>
                    <a:gd name="T16" fmla="*/ 31 w 37"/>
                    <a:gd name="T17" fmla="*/ 15 h 22"/>
                    <a:gd name="T18" fmla="*/ 29 w 37"/>
                    <a:gd name="T19" fmla="*/ 11 h 22"/>
                    <a:gd name="T20" fmla="*/ 28 w 37"/>
                    <a:gd name="T21" fmla="*/ 9 h 22"/>
                    <a:gd name="T22" fmla="*/ 23 w 37"/>
                    <a:gd name="T23" fmla="*/ 8 h 22"/>
                    <a:gd name="T24" fmla="*/ 15 w 37"/>
                    <a:gd name="T25" fmla="*/ 6 h 22"/>
                    <a:gd name="T26" fmla="*/ 8 w 37"/>
                    <a:gd name="T27" fmla="*/ 1 h 22"/>
                    <a:gd name="T28" fmla="*/ 0 w 37"/>
                    <a:gd name="T29" fmla="*/ 5 h 22"/>
                    <a:gd name="T30" fmla="*/ 5 w 37"/>
                    <a:gd name="T31" fmla="*/ 5 h 22"/>
                    <a:gd name="T32" fmla="*/ 3 w 37"/>
                    <a:gd name="T33"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22">
                      <a:moveTo>
                        <a:pt x="3" y="7"/>
                      </a:moveTo>
                      <a:cubicBezTo>
                        <a:pt x="6" y="8"/>
                        <a:pt x="7" y="4"/>
                        <a:pt x="9" y="6"/>
                      </a:cubicBezTo>
                      <a:cubicBezTo>
                        <a:pt x="8" y="7"/>
                        <a:pt x="8" y="7"/>
                        <a:pt x="8" y="7"/>
                      </a:cubicBezTo>
                      <a:cubicBezTo>
                        <a:pt x="9" y="8"/>
                        <a:pt x="10" y="8"/>
                        <a:pt x="12" y="9"/>
                      </a:cubicBezTo>
                      <a:cubicBezTo>
                        <a:pt x="12" y="13"/>
                        <a:pt x="6" y="9"/>
                        <a:pt x="3" y="11"/>
                      </a:cubicBezTo>
                      <a:cubicBezTo>
                        <a:pt x="4" y="20"/>
                        <a:pt x="12" y="11"/>
                        <a:pt x="14" y="13"/>
                      </a:cubicBezTo>
                      <a:cubicBezTo>
                        <a:pt x="15" y="15"/>
                        <a:pt x="19" y="15"/>
                        <a:pt x="21" y="15"/>
                      </a:cubicBezTo>
                      <a:cubicBezTo>
                        <a:pt x="24" y="15"/>
                        <a:pt x="24" y="17"/>
                        <a:pt x="25" y="20"/>
                      </a:cubicBezTo>
                      <a:cubicBezTo>
                        <a:pt x="26" y="22"/>
                        <a:pt x="37" y="22"/>
                        <a:pt x="31" y="15"/>
                      </a:cubicBezTo>
                      <a:cubicBezTo>
                        <a:pt x="31" y="14"/>
                        <a:pt x="29" y="13"/>
                        <a:pt x="29" y="11"/>
                      </a:cubicBezTo>
                      <a:cubicBezTo>
                        <a:pt x="30" y="10"/>
                        <a:pt x="30" y="10"/>
                        <a:pt x="28" y="9"/>
                      </a:cubicBezTo>
                      <a:cubicBezTo>
                        <a:pt x="26" y="7"/>
                        <a:pt x="26" y="7"/>
                        <a:pt x="23" y="8"/>
                      </a:cubicBezTo>
                      <a:cubicBezTo>
                        <a:pt x="24" y="2"/>
                        <a:pt x="17" y="5"/>
                        <a:pt x="15" y="6"/>
                      </a:cubicBezTo>
                      <a:cubicBezTo>
                        <a:pt x="14" y="3"/>
                        <a:pt x="12" y="0"/>
                        <a:pt x="8" y="1"/>
                      </a:cubicBezTo>
                      <a:cubicBezTo>
                        <a:pt x="4" y="1"/>
                        <a:pt x="1" y="0"/>
                        <a:pt x="0" y="5"/>
                      </a:cubicBezTo>
                      <a:cubicBezTo>
                        <a:pt x="1" y="5"/>
                        <a:pt x="3" y="5"/>
                        <a:pt x="5" y="5"/>
                      </a:cubicBezTo>
                      <a:cubicBezTo>
                        <a:pt x="4" y="5"/>
                        <a:pt x="3"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906" name="Freeform 44">
                  <a:extLst>
                    <a:ext uri="{FF2B5EF4-FFF2-40B4-BE49-F238E27FC236}">
                      <a16:creationId xmlns:a16="http://schemas.microsoft.com/office/drawing/2014/main" id="{71A7AB9A-EEBD-8AAE-A9EE-F43E93EED56A}"/>
                    </a:ext>
                  </a:extLst>
                </p:cNvPr>
                <p:cNvSpPr>
                  <a:spLocks/>
                </p:cNvSpPr>
                <p:nvPr/>
              </p:nvSpPr>
              <p:spPr bwMode="auto">
                <a:xfrm>
                  <a:off x="3832226" y="3949700"/>
                  <a:ext cx="6350" cy="6350"/>
                </a:xfrm>
                <a:custGeom>
                  <a:avLst/>
                  <a:gdLst>
                    <a:gd name="T0" fmla="*/ 7 w 9"/>
                    <a:gd name="T1" fmla="*/ 2 h 4"/>
                    <a:gd name="T2" fmla="*/ 7 w 9"/>
                    <a:gd name="T3" fmla="*/ 3 h 4"/>
                    <a:gd name="T4" fmla="*/ 7 w 9"/>
                    <a:gd name="T5" fmla="*/ 4 h 4"/>
                    <a:gd name="T6" fmla="*/ 8 w 9"/>
                    <a:gd name="T7" fmla="*/ 1 h 4"/>
                    <a:gd name="T8" fmla="*/ 7 w 9"/>
                    <a:gd name="T9" fmla="*/ 2 h 4"/>
                    <a:gd name="T10" fmla="*/ 4 w 9"/>
                    <a:gd name="T11" fmla="*/ 0 h 4"/>
                    <a:gd name="T12" fmla="*/ 0 w 9"/>
                    <a:gd name="T13" fmla="*/ 1 h 4"/>
                    <a:gd name="T14" fmla="*/ 2 w 9"/>
                    <a:gd name="T15" fmla="*/ 1 h 4"/>
                    <a:gd name="T16" fmla="*/ 7 w 9"/>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4">
                      <a:moveTo>
                        <a:pt x="7" y="2"/>
                      </a:moveTo>
                      <a:cubicBezTo>
                        <a:pt x="7" y="3"/>
                        <a:pt x="7" y="3"/>
                        <a:pt x="7" y="3"/>
                      </a:cubicBezTo>
                      <a:cubicBezTo>
                        <a:pt x="7" y="4"/>
                        <a:pt x="7" y="4"/>
                        <a:pt x="7" y="4"/>
                      </a:cubicBezTo>
                      <a:cubicBezTo>
                        <a:pt x="8" y="2"/>
                        <a:pt x="9" y="2"/>
                        <a:pt x="8" y="1"/>
                      </a:cubicBezTo>
                      <a:cubicBezTo>
                        <a:pt x="7" y="2"/>
                        <a:pt x="7" y="2"/>
                        <a:pt x="7" y="2"/>
                      </a:cubicBezTo>
                      <a:cubicBezTo>
                        <a:pt x="7" y="0"/>
                        <a:pt x="5" y="0"/>
                        <a:pt x="4" y="0"/>
                      </a:cubicBezTo>
                      <a:cubicBezTo>
                        <a:pt x="3" y="1"/>
                        <a:pt x="2" y="0"/>
                        <a:pt x="0" y="1"/>
                      </a:cubicBezTo>
                      <a:cubicBezTo>
                        <a:pt x="1" y="1"/>
                        <a:pt x="1" y="1"/>
                        <a:pt x="2" y="1"/>
                      </a:cubicBezTo>
                      <a:cubicBezTo>
                        <a:pt x="3" y="2"/>
                        <a:pt x="6" y="4"/>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907" name="Freeform 45">
                  <a:extLst>
                    <a:ext uri="{FF2B5EF4-FFF2-40B4-BE49-F238E27FC236}">
                      <a16:creationId xmlns:a16="http://schemas.microsoft.com/office/drawing/2014/main" id="{5276D7C3-FA8F-F7AF-7E9D-05426EF24194}"/>
                    </a:ext>
                  </a:extLst>
                </p:cNvPr>
                <p:cNvSpPr>
                  <a:spLocks/>
                </p:cNvSpPr>
                <p:nvPr/>
              </p:nvSpPr>
              <p:spPr bwMode="auto">
                <a:xfrm>
                  <a:off x="3830638" y="3949700"/>
                  <a:ext cx="1588" cy="1588"/>
                </a:xfrm>
                <a:custGeom>
                  <a:avLst/>
                  <a:gdLst>
                    <a:gd name="T0" fmla="*/ 3 w 3"/>
                    <a:gd name="T1" fmla="*/ 0 h 1"/>
                    <a:gd name="T2" fmla="*/ 1 w 3"/>
                    <a:gd name="T3" fmla="*/ 0 h 1"/>
                    <a:gd name="T4" fmla="*/ 0 w 3"/>
                    <a:gd name="T5" fmla="*/ 0 h 1"/>
                    <a:gd name="T6" fmla="*/ 3 w 3"/>
                    <a:gd name="T7" fmla="*/ 1 h 1"/>
                    <a:gd name="T8" fmla="*/ 3 w 3"/>
                    <a:gd name="T9" fmla="*/ 0 h 1"/>
                  </a:gdLst>
                  <a:ahLst/>
                  <a:cxnLst>
                    <a:cxn ang="0">
                      <a:pos x="T0" y="T1"/>
                    </a:cxn>
                    <a:cxn ang="0">
                      <a:pos x="T2" y="T3"/>
                    </a:cxn>
                    <a:cxn ang="0">
                      <a:pos x="T4" y="T5"/>
                    </a:cxn>
                    <a:cxn ang="0">
                      <a:pos x="T6" y="T7"/>
                    </a:cxn>
                    <a:cxn ang="0">
                      <a:pos x="T8" y="T9"/>
                    </a:cxn>
                  </a:cxnLst>
                  <a:rect l="0" t="0" r="r" b="b"/>
                  <a:pathLst>
                    <a:path w="3" h="1">
                      <a:moveTo>
                        <a:pt x="3" y="0"/>
                      </a:moveTo>
                      <a:cubicBezTo>
                        <a:pt x="2" y="0"/>
                        <a:pt x="2" y="0"/>
                        <a:pt x="1" y="0"/>
                      </a:cubicBezTo>
                      <a:cubicBezTo>
                        <a:pt x="1" y="0"/>
                        <a:pt x="1" y="0"/>
                        <a:pt x="0" y="0"/>
                      </a:cubicBezTo>
                      <a:cubicBezTo>
                        <a:pt x="1" y="1"/>
                        <a:pt x="2" y="1"/>
                        <a:pt x="3" y="1"/>
                      </a:cubicBez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908" name="Freeform 46">
                  <a:extLst>
                    <a:ext uri="{FF2B5EF4-FFF2-40B4-BE49-F238E27FC236}">
                      <a16:creationId xmlns:a16="http://schemas.microsoft.com/office/drawing/2014/main" id="{6291713C-5365-6349-5645-1151B54C515B}"/>
                    </a:ext>
                  </a:extLst>
                </p:cNvPr>
                <p:cNvSpPr>
                  <a:spLocks noEditPoints="1"/>
                </p:cNvSpPr>
                <p:nvPr/>
              </p:nvSpPr>
              <p:spPr bwMode="auto">
                <a:xfrm>
                  <a:off x="3538538" y="3598862"/>
                  <a:ext cx="390525" cy="695325"/>
                </a:xfrm>
                <a:custGeom>
                  <a:avLst/>
                  <a:gdLst>
                    <a:gd name="T0" fmla="*/ 540 w 558"/>
                    <a:gd name="T1" fmla="*/ 191 h 495"/>
                    <a:gd name="T2" fmla="*/ 529 w 558"/>
                    <a:gd name="T3" fmla="*/ 172 h 495"/>
                    <a:gd name="T4" fmla="*/ 489 w 558"/>
                    <a:gd name="T5" fmla="*/ 145 h 495"/>
                    <a:gd name="T6" fmla="*/ 446 w 558"/>
                    <a:gd name="T7" fmla="*/ 131 h 495"/>
                    <a:gd name="T8" fmla="*/ 425 w 558"/>
                    <a:gd name="T9" fmla="*/ 195 h 495"/>
                    <a:gd name="T10" fmla="*/ 365 w 558"/>
                    <a:gd name="T11" fmla="*/ 133 h 495"/>
                    <a:gd name="T12" fmla="*/ 393 w 558"/>
                    <a:gd name="T13" fmla="*/ 104 h 495"/>
                    <a:gd name="T14" fmla="*/ 410 w 558"/>
                    <a:gd name="T15" fmla="*/ 82 h 495"/>
                    <a:gd name="T16" fmla="*/ 430 w 558"/>
                    <a:gd name="T17" fmla="*/ 53 h 495"/>
                    <a:gd name="T18" fmla="*/ 397 w 558"/>
                    <a:gd name="T19" fmla="*/ 57 h 495"/>
                    <a:gd name="T20" fmla="*/ 372 w 558"/>
                    <a:gd name="T21" fmla="*/ 35 h 495"/>
                    <a:gd name="T22" fmla="*/ 357 w 558"/>
                    <a:gd name="T23" fmla="*/ 29 h 495"/>
                    <a:gd name="T24" fmla="*/ 360 w 558"/>
                    <a:gd name="T25" fmla="*/ 75 h 495"/>
                    <a:gd name="T26" fmla="*/ 294 w 558"/>
                    <a:gd name="T27" fmla="*/ 63 h 495"/>
                    <a:gd name="T28" fmla="*/ 268 w 558"/>
                    <a:gd name="T29" fmla="*/ 61 h 495"/>
                    <a:gd name="T30" fmla="*/ 211 w 558"/>
                    <a:gd name="T31" fmla="*/ 53 h 495"/>
                    <a:gd name="T32" fmla="*/ 114 w 558"/>
                    <a:gd name="T33" fmla="*/ 45 h 495"/>
                    <a:gd name="T34" fmla="*/ 8 w 558"/>
                    <a:gd name="T35" fmla="*/ 63 h 495"/>
                    <a:gd name="T36" fmla="*/ 12 w 558"/>
                    <a:gd name="T37" fmla="*/ 84 h 495"/>
                    <a:gd name="T38" fmla="*/ 21 w 558"/>
                    <a:gd name="T39" fmla="*/ 113 h 495"/>
                    <a:gd name="T40" fmla="*/ 54 w 558"/>
                    <a:gd name="T41" fmla="*/ 153 h 495"/>
                    <a:gd name="T42" fmla="*/ 58 w 558"/>
                    <a:gd name="T43" fmla="*/ 164 h 495"/>
                    <a:gd name="T44" fmla="*/ 97 w 558"/>
                    <a:gd name="T45" fmla="*/ 137 h 495"/>
                    <a:gd name="T46" fmla="*/ 181 w 558"/>
                    <a:gd name="T47" fmla="*/ 180 h 495"/>
                    <a:gd name="T48" fmla="*/ 219 w 558"/>
                    <a:gd name="T49" fmla="*/ 296 h 495"/>
                    <a:gd name="T50" fmla="*/ 272 w 558"/>
                    <a:gd name="T51" fmla="*/ 379 h 495"/>
                    <a:gd name="T52" fmla="*/ 267 w 558"/>
                    <a:gd name="T53" fmla="*/ 359 h 495"/>
                    <a:gd name="T54" fmla="*/ 311 w 558"/>
                    <a:gd name="T55" fmla="*/ 411 h 495"/>
                    <a:gd name="T56" fmla="*/ 409 w 558"/>
                    <a:gd name="T57" fmla="*/ 480 h 495"/>
                    <a:gd name="T58" fmla="*/ 447 w 558"/>
                    <a:gd name="T59" fmla="*/ 484 h 495"/>
                    <a:gd name="T60" fmla="*/ 395 w 558"/>
                    <a:gd name="T61" fmla="*/ 437 h 495"/>
                    <a:gd name="T62" fmla="*/ 396 w 558"/>
                    <a:gd name="T63" fmla="*/ 410 h 495"/>
                    <a:gd name="T64" fmla="*/ 354 w 558"/>
                    <a:gd name="T65" fmla="*/ 419 h 495"/>
                    <a:gd name="T66" fmla="*/ 386 w 558"/>
                    <a:gd name="T67" fmla="*/ 361 h 495"/>
                    <a:gd name="T68" fmla="*/ 423 w 558"/>
                    <a:gd name="T69" fmla="*/ 372 h 495"/>
                    <a:gd name="T70" fmla="*/ 442 w 558"/>
                    <a:gd name="T71" fmla="*/ 335 h 495"/>
                    <a:gd name="T72" fmla="*/ 457 w 558"/>
                    <a:gd name="T73" fmla="*/ 316 h 495"/>
                    <a:gd name="T74" fmla="*/ 457 w 558"/>
                    <a:gd name="T75" fmla="*/ 311 h 495"/>
                    <a:gd name="T76" fmla="*/ 478 w 558"/>
                    <a:gd name="T77" fmla="*/ 283 h 495"/>
                    <a:gd name="T78" fmla="*/ 504 w 558"/>
                    <a:gd name="T79" fmla="*/ 256 h 495"/>
                    <a:gd name="T80" fmla="*/ 518 w 558"/>
                    <a:gd name="T81" fmla="*/ 260 h 495"/>
                    <a:gd name="T82" fmla="*/ 515 w 558"/>
                    <a:gd name="T83" fmla="*/ 250 h 495"/>
                    <a:gd name="T84" fmla="*/ 496 w 558"/>
                    <a:gd name="T85" fmla="*/ 231 h 495"/>
                    <a:gd name="T86" fmla="*/ 238 w 558"/>
                    <a:gd name="T87" fmla="*/ 89 h 495"/>
                    <a:gd name="T88" fmla="*/ 224 w 558"/>
                    <a:gd name="T89" fmla="*/ 86 h 495"/>
                    <a:gd name="T90" fmla="*/ 243 w 558"/>
                    <a:gd name="T91" fmla="*/ 77 h 495"/>
                    <a:gd name="T92" fmla="*/ 279 w 558"/>
                    <a:gd name="T93" fmla="*/ 119 h 495"/>
                    <a:gd name="T94" fmla="*/ 269 w 558"/>
                    <a:gd name="T95" fmla="*/ 129 h 495"/>
                    <a:gd name="T96" fmla="*/ 257 w 558"/>
                    <a:gd name="T97" fmla="*/ 116 h 495"/>
                    <a:gd name="T98" fmla="*/ 354 w 558"/>
                    <a:gd name="T99" fmla="*/ 210 h 495"/>
                    <a:gd name="T100" fmla="*/ 342 w 558"/>
                    <a:gd name="T101" fmla="*/ 192 h 495"/>
                    <a:gd name="T102" fmla="*/ 355 w 558"/>
                    <a:gd name="T103" fmla="*/ 215 h 495"/>
                    <a:gd name="T104" fmla="*/ 404 w 558"/>
                    <a:gd name="T105" fmla="*/ 277 h 495"/>
                    <a:gd name="T106" fmla="*/ 413 w 558"/>
                    <a:gd name="T107" fmla="*/ 251 h 495"/>
                    <a:gd name="T108" fmla="*/ 377 w 558"/>
                    <a:gd name="T109" fmla="*/ 244 h 495"/>
                    <a:gd name="T110" fmla="*/ 412 w 558"/>
                    <a:gd name="T111" fmla="*/ 235 h 495"/>
                    <a:gd name="T112" fmla="*/ 431 w 558"/>
                    <a:gd name="T113" fmla="*/ 258 h 495"/>
                    <a:gd name="T114" fmla="*/ 419 w 558"/>
                    <a:gd name="T115" fmla="*/ 280 h 495"/>
                    <a:gd name="T116" fmla="*/ 447 w 558"/>
                    <a:gd name="T117" fmla="*/ 269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8" h="495">
                      <a:moveTo>
                        <a:pt x="543" y="211"/>
                      </a:moveTo>
                      <a:cubicBezTo>
                        <a:pt x="545" y="210"/>
                        <a:pt x="547" y="210"/>
                        <a:pt x="549" y="210"/>
                      </a:cubicBezTo>
                      <a:cubicBezTo>
                        <a:pt x="550" y="210"/>
                        <a:pt x="554" y="207"/>
                        <a:pt x="555" y="206"/>
                      </a:cubicBezTo>
                      <a:cubicBezTo>
                        <a:pt x="557" y="203"/>
                        <a:pt x="554" y="202"/>
                        <a:pt x="555" y="200"/>
                      </a:cubicBezTo>
                      <a:cubicBezTo>
                        <a:pt x="556" y="198"/>
                        <a:pt x="558" y="194"/>
                        <a:pt x="555" y="193"/>
                      </a:cubicBezTo>
                      <a:cubicBezTo>
                        <a:pt x="552" y="192"/>
                        <a:pt x="550" y="191"/>
                        <a:pt x="549" y="194"/>
                      </a:cubicBezTo>
                      <a:cubicBezTo>
                        <a:pt x="547" y="192"/>
                        <a:pt x="550" y="192"/>
                        <a:pt x="549" y="190"/>
                      </a:cubicBezTo>
                      <a:cubicBezTo>
                        <a:pt x="549" y="188"/>
                        <a:pt x="545" y="188"/>
                        <a:pt x="544" y="188"/>
                      </a:cubicBezTo>
                      <a:cubicBezTo>
                        <a:pt x="545" y="189"/>
                        <a:pt x="545" y="189"/>
                        <a:pt x="546" y="189"/>
                      </a:cubicBezTo>
                      <a:cubicBezTo>
                        <a:pt x="544" y="189"/>
                        <a:pt x="542" y="190"/>
                        <a:pt x="540" y="191"/>
                      </a:cubicBezTo>
                      <a:cubicBezTo>
                        <a:pt x="540" y="191"/>
                        <a:pt x="540" y="192"/>
                        <a:pt x="538" y="193"/>
                      </a:cubicBezTo>
                      <a:cubicBezTo>
                        <a:pt x="537" y="193"/>
                        <a:pt x="536" y="193"/>
                        <a:pt x="536" y="195"/>
                      </a:cubicBezTo>
                      <a:cubicBezTo>
                        <a:pt x="535" y="196"/>
                        <a:pt x="534" y="192"/>
                        <a:pt x="536" y="191"/>
                      </a:cubicBezTo>
                      <a:cubicBezTo>
                        <a:pt x="538" y="191"/>
                        <a:pt x="542" y="190"/>
                        <a:pt x="543" y="188"/>
                      </a:cubicBezTo>
                      <a:cubicBezTo>
                        <a:pt x="541" y="189"/>
                        <a:pt x="539" y="190"/>
                        <a:pt x="538" y="189"/>
                      </a:cubicBezTo>
                      <a:cubicBezTo>
                        <a:pt x="540" y="188"/>
                        <a:pt x="543" y="187"/>
                        <a:pt x="545" y="187"/>
                      </a:cubicBezTo>
                      <a:cubicBezTo>
                        <a:pt x="550" y="186"/>
                        <a:pt x="545" y="184"/>
                        <a:pt x="543" y="182"/>
                      </a:cubicBezTo>
                      <a:cubicBezTo>
                        <a:pt x="540" y="180"/>
                        <a:pt x="539" y="180"/>
                        <a:pt x="535" y="180"/>
                      </a:cubicBezTo>
                      <a:cubicBezTo>
                        <a:pt x="533" y="179"/>
                        <a:pt x="535" y="178"/>
                        <a:pt x="533" y="176"/>
                      </a:cubicBezTo>
                      <a:cubicBezTo>
                        <a:pt x="533" y="175"/>
                        <a:pt x="531" y="174"/>
                        <a:pt x="529" y="172"/>
                      </a:cubicBezTo>
                      <a:cubicBezTo>
                        <a:pt x="529" y="172"/>
                        <a:pt x="526" y="171"/>
                        <a:pt x="526" y="170"/>
                      </a:cubicBezTo>
                      <a:cubicBezTo>
                        <a:pt x="526" y="168"/>
                        <a:pt x="529" y="166"/>
                        <a:pt x="529" y="165"/>
                      </a:cubicBezTo>
                      <a:cubicBezTo>
                        <a:pt x="528" y="162"/>
                        <a:pt x="524" y="158"/>
                        <a:pt x="523" y="155"/>
                      </a:cubicBezTo>
                      <a:cubicBezTo>
                        <a:pt x="520" y="151"/>
                        <a:pt x="517" y="140"/>
                        <a:pt x="512" y="140"/>
                      </a:cubicBezTo>
                      <a:cubicBezTo>
                        <a:pt x="513" y="139"/>
                        <a:pt x="513" y="137"/>
                        <a:pt x="513" y="136"/>
                      </a:cubicBezTo>
                      <a:cubicBezTo>
                        <a:pt x="511" y="136"/>
                        <a:pt x="508" y="140"/>
                        <a:pt x="508" y="143"/>
                      </a:cubicBezTo>
                      <a:cubicBezTo>
                        <a:pt x="509" y="145"/>
                        <a:pt x="506" y="148"/>
                        <a:pt x="505" y="151"/>
                      </a:cubicBezTo>
                      <a:cubicBezTo>
                        <a:pt x="505" y="151"/>
                        <a:pt x="504" y="151"/>
                        <a:pt x="503" y="150"/>
                      </a:cubicBezTo>
                      <a:cubicBezTo>
                        <a:pt x="501" y="164"/>
                        <a:pt x="490" y="141"/>
                        <a:pt x="487" y="151"/>
                      </a:cubicBezTo>
                      <a:cubicBezTo>
                        <a:pt x="485" y="150"/>
                        <a:pt x="488" y="147"/>
                        <a:pt x="489" y="145"/>
                      </a:cubicBezTo>
                      <a:cubicBezTo>
                        <a:pt x="489" y="146"/>
                        <a:pt x="488" y="145"/>
                        <a:pt x="487" y="145"/>
                      </a:cubicBezTo>
                      <a:cubicBezTo>
                        <a:pt x="488" y="143"/>
                        <a:pt x="487" y="141"/>
                        <a:pt x="487" y="139"/>
                      </a:cubicBezTo>
                      <a:cubicBezTo>
                        <a:pt x="487" y="136"/>
                        <a:pt x="487" y="135"/>
                        <a:pt x="489" y="133"/>
                      </a:cubicBezTo>
                      <a:cubicBezTo>
                        <a:pt x="487" y="132"/>
                        <a:pt x="485" y="130"/>
                        <a:pt x="482" y="130"/>
                      </a:cubicBezTo>
                      <a:cubicBezTo>
                        <a:pt x="479" y="131"/>
                        <a:pt x="478" y="129"/>
                        <a:pt x="477" y="126"/>
                      </a:cubicBezTo>
                      <a:cubicBezTo>
                        <a:pt x="476" y="124"/>
                        <a:pt x="473" y="122"/>
                        <a:pt x="471" y="121"/>
                      </a:cubicBezTo>
                      <a:cubicBezTo>
                        <a:pt x="469" y="119"/>
                        <a:pt x="467" y="118"/>
                        <a:pt x="464" y="119"/>
                      </a:cubicBezTo>
                      <a:cubicBezTo>
                        <a:pt x="460" y="121"/>
                        <a:pt x="455" y="117"/>
                        <a:pt x="450" y="118"/>
                      </a:cubicBezTo>
                      <a:cubicBezTo>
                        <a:pt x="447" y="118"/>
                        <a:pt x="446" y="119"/>
                        <a:pt x="446" y="122"/>
                      </a:cubicBezTo>
                      <a:cubicBezTo>
                        <a:pt x="448" y="126"/>
                        <a:pt x="448" y="127"/>
                        <a:pt x="446" y="131"/>
                      </a:cubicBezTo>
                      <a:cubicBezTo>
                        <a:pt x="446" y="134"/>
                        <a:pt x="447" y="137"/>
                        <a:pt x="448" y="139"/>
                      </a:cubicBezTo>
                      <a:cubicBezTo>
                        <a:pt x="449" y="144"/>
                        <a:pt x="448" y="143"/>
                        <a:pt x="445" y="147"/>
                      </a:cubicBezTo>
                      <a:cubicBezTo>
                        <a:pt x="443" y="149"/>
                        <a:pt x="443" y="149"/>
                        <a:pt x="446" y="152"/>
                      </a:cubicBezTo>
                      <a:cubicBezTo>
                        <a:pt x="447" y="155"/>
                        <a:pt x="449" y="157"/>
                        <a:pt x="452" y="159"/>
                      </a:cubicBezTo>
                      <a:cubicBezTo>
                        <a:pt x="454" y="162"/>
                        <a:pt x="453" y="171"/>
                        <a:pt x="452" y="175"/>
                      </a:cubicBezTo>
                      <a:cubicBezTo>
                        <a:pt x="449" y="179"/>
                        <a:pt x="442" y="181"/>
                        <a:pt x="438" y="184"/>
                      </a:cubicBezTo>
                      <a:cubicBezTo>
                        <a:pt x="439" y="186"/>
                        <a:pt x="442" y="189"/>
                        <a:pt x="442" y="191"/>
                      </a:cubicBezTo>
                      <a:cubicBezTo>
                        <a:pt x="443" y="195"/>
                        <a:pt x="443" y="199"/>
                        <a:pt x="444" y="203"/>
                      </a:cubicBezTo>
                      <a:cubicBezTo>
                        <a:pt x="445" y="206"/>
                        <a:pt x="437" y="214"/>
                        <a:pt x="434" y="210"/>
                      </a:cubicBezTo>
                      <a:cubicBezTo>
                        <a:pt x="430" y="206"/>
                        <a:pt x="425" y="201"/>
                        <a:pt x="425" y="195"/>
                      </a:cubicBezTo>
                      <a:cubicBezTo>
                        <a:pt x="425" y="190"/>
                        <a:pt x="425" y="186"/>
                        <a:pt x="425" y="181"/>
                      </a:cubicBezTo>
                      <a:cubicBezTo>
                        <a:pt x="425" y="180"/>
                        <a:pt x="420" y="181"/>
                        <a:pt x="419" y="180"/>
                      </a:cubicBezTo>
                      <a:cubicBezTo>
                        <a:pt x="416" y="180"/>
                        <a:pt x="413" y="179"/>
                        <a:pt x="410" y="179"/>
                      </a:cubicBezTo>
                      <a:cubicBezTo>
                        <a:pt x="407" y="179"/>
                        <a:pt x="404" y="175"/>
                        <a:pt x="403" y="174"/>
                      </a:cubicBezTo>
                      <a:cubicBezTo>
                        <a:pt x="397" y="170"/>
                        <a:pt x="393" y="168"/>
                        <a:pt x="387" y="165"/>
                      </a:cubicBezTo>
                      <a:cubicBezTo>
                        <a:pt x="385" y="164"/>
                        <a:pt x="383" y="163"/>
                        <a:pt x="381" y="164"/>
                      </a:cubicBezTo>
                      <a:cubicBezTo>
                        <a:pt x="376" y="164"/>
                        <a:pt x="376" y="166"/>
                        <a:pt x="374" y="162"/>
                      </a:cubicBezTo>
                      <a:cubicBezTo>
                        <a:pt x="373" y="159"/>
                        <a:pt x="372" y="153"/>
                        <a:pt x="370" y="151"/>
                      </a:cubicBezTo>
                      <a:cubicBezTo>
                        <a:pt x="369" y="149"/>
                        <a:pt x="364" y="149"/>
                        <a:pt x="362" y="149"/>
                      </a:cubicBezTo>
                      <a:cubicBezTo>
                        <a:pt x="363" y="143"/>
                        <a:pt x="364" y="138"/>
                        <a:pt x="365" y="133"/>
                      </a:cubicBezTo>
                      <a:cubicBezTo>
                        <a:pt x="366" y="128"/>
                        <a:pt x="370" y="123"/>
                        <a:pt x="372" y="119"/>
                      </a:cubicBezTo>
                      <a:cubicBezTo>
                        <a:pt x="373" y="118"/>
                        <a:pt x="374" y="115"/>
                        <a:pt x="376" y="115"/>
                      </a:cubicBezTo>
                      <a:cubicBezTo>
                        <a:pt x="379" y="115"/>
                        <a:pt x="380" y="115"/>
                        <a:pt x="383" y="114"/>
                      </a:cubicBezTo>
                      <a:cubicBezTo>
                        <a:pt x="385" y="112"/>
                        <a:pt x="383" y="110"/>
                        <a:pt x="381" y="109"/>
                      </a:cubicBezTo>
                      <a:cubicBezTo>
                        <a:pt x="378" y="107"/>
                        <a:pt x="377" y="107"/>
                        <a:pt x="374" y="108"/>
                      </a:cubicBezTo>
                      <a:cubicBezTo>
                        <a:pt x="375" y="107"/>
                        <a:pt x="376" y="107"/>
                        <a:pt x="376" y="107"/>
                      </a:cubicBezTo>
                      <a:cubicBezTo>
                        <a:pt x="374" y="105"/>
                        <a:pt x="372" y="105"/>
                        <a:pt x="370" y="104"/>
                      </a:cubicBezTo>
                      <a:cubicBezTo>
                        <a:pt x="373" y="105"/>
                        <a:pt x="376" y="105"/>
                        <a:pt x="379" y="106"/>
                      </a:cubicBezTo>
                      <a:cubicBezTo>
                        <a:pt x="383" y="108"/>
                        <a:pt x="384" y="107"/>
                        <a:pt x="388" y="105"/>
                      </a:cubicBezTo>
                      <a:cubicBezTo>
                        <a:pt x="390" y="103"/>
                        <a:pt x="391" y="104"/>
                        <a:pt x="393" y="104"/>
                      </a:cubicBezTo>
                      <a:cubicBezTo>
                        <a:pt x="394" y="105"/>
                        <a:pt x="395" y="103"/>
                        <a:pt x="397" y="103"/>
                      </a:cubicBezTo>
                      <a:cubicBezTo>
                        <a:pt x="399" y="101"/>
                        <a:pt x="400" y="95"/>
                        <a:pt x="402" y="93"/>
                      </a:cubicBezTo>
                      <a:cubicBezTo>
                        <a:pt x="399" y="93"/>
                        <a:pt x="394" y="93"/>
                        <a:pt x="392" y="92"/>
                      </a:cubicBezTo>
                      <a:cubicBezTo>
                        <a:pt x="388" y="90"/>
                        <a:pt x="384" y="88"/>
                        <a:pt x="380" y="86"/>
                      </a:cubicBezTo>
                      <a:cubicBezTo>
                        <a:pt x="386" y="86"/>
                        <a:pt x="390" y="86"/>
                        <a:pt x="395" y="89"/>
                      </a:cubicBezTo>
                      <a:cubicBezTo>
                        <a:pt x="398" y="91"/>
                        <a:pt x="399" y="92"/>
                        <a:pt x="402" y="90"/>
                      </a:cubicBezTo>
                      <a:cubicBezTo>
                        <a:pt x="404" y="89"/>
                        <a:pt x="406" y="86"/>
                        <a:pt x="407" y="84"/>
                      </a:cubicBezTo>
                      <a:cubicBezTo>
                        <a:pt x="406" y="83"/>
                        <a:pt x="404" y="82"/>
                        <a:pt x="403" y="82"/>
                      </a:cubicBezTo>
                      <a:cubicBezTo>
                        <a:pt x="404" y="79"/>
                        <a:pt x="407" y="80"/>
                        <a:pt x="409" y="80"/>
                      </a:cubicBezTo>
                      <a:cubicBezTo>
                        <a:pt x="410" y="80"/>
                        <a:pt x="409" y="82"/>
                        <a:pt x="410" y="82"/>
                      </a:cubicBezTo>
                      <a:cubicBezTo>
                        <a:pt x="411" y="83"/>
                        <a:pt x="413" y="83"/>
                        <a:pt x="415" y="84"/>
                      </a:cubicBezTo>
                      <a:cubicBezTo>
                        <a:pt x="414" y="83"/>
                        <a:pt x="414" y="82"/>
                        <a:pt x="414" y="82"/>
                      </a:cubicBezTo>
                      <a:cubicBezTo>
                        <a:pt x="415" y="82"/>
                        <a:pt x="416" y="83"/>
                        <a:pt x="418" y="84"/>
                      </a:cubicBezTo>
                      <a:cubicBezTo>
                        <a:pt x="417" y="82"/>
                        <a:pt x="416" y="80"/>
                        <a:pt x="415" y="78"/>
                      </a:cubicBezTo>
                      <a:cubicBezTo>
                        <a:pt x="417" y="80"/>
                        <a:pt x="418" y="82"/>
                        <a:pt x="421" y="81"/>
                      </a:cubicBezTo>
                      <a:cubicBezTo>
                        <a:pt x="423" y="80"/>
                        <a:pt x="427" y="78"/>
                        <a:pt x="429" y="76"/>
                      </a:cubicBezTo>
                      <a:cubicBezTo>
                        <a:pt x="431" y="73"/>
                        <a:pt x="430" y="71"/>
                        <a:pt x="427" y="69"/>
                      </a:cubicBezTo>
                      <a:cubicBezTo>
                        <a:pt x="425" y="67"/>
                        <a:pt x="425" y="64"/>
                        <a:pt x="423" y="61"/>
                      </a:cubicBezTo>
                      <a:cubicBezTo>
                        <a:pt x="425" y="61"/>
                        <a:pt x="428" y="61"/>
                        <a:pt x="429" y="60"/>
                      </a:cubicBezTo>
                      <a:cubicBezTo>
                        <a:pt x="430" y="58"/>
                        <a:pt x="429" y="56"/>
                        <a:pt x="430" y="53"/>
                      </a:cubicBezTo>
                      <a:cubicBezTo>
                        <a:pt x="426" y="53"/>
                        <a:pt x="425" y="52"/>
                        <a:pt x="423" y="49"/>
                      </a:cubicBezTo>
                      <a:cubicBezTo>
                        <a:pt x="422" y="48"/>
                        <a:pt x="416" y="48"/>
                        <a:pt x="415" y="47"/>
                      </a:cubicBezTo>
                      <a:cubicBezTo>
                        <a:pt x="412" y="47"/>
                        <a:pt x="410" y="46"/>
                        <a:pt x="409" y="49"/>
                      </a:cubicBezTo>
                      <a:cubicBezTo>
                        <a:pt x="409" y="53"/>
                        <a:pt x="411" y="54"/>
                        <a:pt x="413" y="57"/>
                      </a:cubicBezTo>
                      <a:cubicBezTo>
                        <a:pt x="408" y="59"/>
                        <a:pt x="408" y="59"/>
                        <a:pt x="408" y="64"/>
                      </a:cubicBezTo>
                      <a:cubicBezTo>
                        <a:pt x="408" y="66"/>
                        <a:pt x="406" y="67"/>
                        <a:pt x="405" y="68"/>
                      </a:cubicBezTo>
                      <a:cubicBezTo>
                        <a:pt x="404" y="69"/>
                        <a:pt x="404" y="70"/>
                        <a:pt x="404" y="72"/>
                      </a:cubicBezTo>
                      <a:cubicBezTo>
                        <a:pt x="403" y="79"/>
                        <a:pt x="389" y="66"/>
                        <a:pt x="395" y="62"/>
                      </a:cubicBezTo>
                      <a:cubicBezTo>
                        <a:pt x="395" y="63"/>
                        <a:pt x="396" y="63"/>
                        <a:pt x="396" y="64"/>
                      </a:cubicBezTo>
                      <a:cubicBezTo>
                        <a:pt x="399" y="63"/>
                        <a:pt x="397" y="60"/>
                        <a:pt x="397" y="57"/>
                      </a:cubicBezTo>
                      <a:cubicBezTo>
                        <a:pt x="397" y="55"/>
                        <a:pt x="392" y="54"/>
                        <a:pt x="391" y="53"/>
                      </a:cubicBezTo>
                      <a:cubicBezTo>
                        <a:pt x="389" y="52"/>
                        <a:pt x="388" y="57"/>
                        <a:pt x="388" y="57"/>
                      </a:cubicBezTo>
                      <a:cubicBezTo>
                        <a:pt x="388" y="61"/>
                        <a:pt x="387" y="61"/>
                        <a:pt x="386" y="64"/>
                      </a:cubicBezTo>
                      <a:cubicBezTo>
                        <a:pt x="383" y="62"/>
                        <a:pt x="383" y="61"/>
                        <a:pt x="385" y="59"/>
                      </a:cubicBezTo>
                      <a:cubicBezTo>
                        <a:pt x="385" y="55"/>
                        <a:pt x="384" y="55"/>
                        <a:pt x="381" y="53"/>
                      </a:cubicBezTo>
                      <a:cubicBezTo>
                        <a:pt x="383" y="53"/>
                        <a:pt x="384" y="52"/>
                        <a:pt x="385" y="51"/>
                      </a:cubicBezTo>
                      <a:cubicBezTo>
                        <a:pt x="383" y="50"/>
                        <a:pt x="381" y="48"/>
                        <a:pt x="379" y="50"/>
                      </a:cubicBezTo>
                      <a:cubicBezTo>
                        <a:pt x="377" y="51"/>
                        <a:pt x="375" y="49"/>
                        <a:pt x="372" y="49"/>
                      </a:cubicBezTo>
                      <a:cubicBezTo>
                        <a:pt x="375" y="47"/>
                        <a:pt x="377" y="45"/>
                        <a:pt x="379" y="44"/>
                      </a:cubicBezTo>
                      <a:cubicBezTo>
                        <a:pt x="377" y="42"/>
                        <a:pt x="373" y="38"/>
                        <a:pt x="372" y="35"/>
                      </a:cubicBezTo>
                      <a:cubicBezTo>
                        <a:pt x="372" y="30"/>
                        <a:pt x="369" y="26"/>
                        <a:pt x="364" y="27"/>
                      </a:cubicBezTo>
                      <a:cubicBezTo>
                        <a:pt x="364" y="24"/>
                        <a:pt x="374" y="17"/>
                        <a:pt x="365" y="16"/>
                      </a:cubicBezTo>
                      <a:cubicBezTo>
                        <a:pt x="368" y="16"/>
                        <a:pt x="374" y="17"/>
                        <a:pt x="377" y="16"/>
                      </a:cubicBezTo>
                      <a:cubicBezTo>
                        <a:pt x="380" y="14"/>
                        <a:pt x="383" y="7"/>
                        <a:pt x="385" y="3"/>
                      </a:cubicBezTo>
                      <a:cubicBezTo>
                        <a:pt x="380" y="2"/>
                        <a:pt x="377" y="1"/>
                        <a:pt x="371" y="1"/>
                      </a:cubicBezTo>
                      <a:cubicBezTo>
                        <a:pt x="367" y="1"/>
                        <a:pt x="358" y="0"/>
                        <a:pt x="363" y="6"/>
                      </a:cubicBezTo>
                      <a:cubicBezTo>
                        <a:pt x="362" y="6"/>
                        <a:pt x="359" y="5"/>
                        <a:pt x="358" y="7"/>
                      </a:cubicBezTo>
                      <a:cubicBezTo>
                        <a:pt x="358" y="9"/>
                        <a:pt x="358" y="13"/>
                        <a:pt x="359" y="15"/>
                      </a:cubicBezTo>
                      <a:cubicBezTo>
                        <a:pt x="360" y="18"/>
                        <a:pt x="360" y="19"/>
                        <a:pt x="360" y="24"/>
                      </a:cubicBezTo>
                      <a:cubicBezTo>
                        <a:pt x="360" y="28"/>
                        <a:pt x="360" y="27"/>
                        <a:pt x="357" y="29"/>
                      </a:cubicBezTo>
                      <a:cubicBezTo>
                        <a:pt x="359" y="29"/>
                        <a:pt x="360" y="30"/>
                        <a:pt x="360" y="32"/>
                      </a:cubicBezTo>
                      <a:cubicBezTo>
                        <a:pt x="356" y="30"/>
                        <a:pt x="355" y="31"/>
                        <a:pt x="355" y="36"/>
                      </a:cubicBezTo>
                      <a:cubicBezTo>
                        <a:pt x="355" y="40"/>
                        <a:pt x="355" y="42"/>
                        <a:pt x="356" y="47"/>
                      </a:cubicBezTo>
                      <a:cubicBezTo>
                        <a:pt x="356" y="49"/>
                        <a:pt x="363" y="50"/>
                        <a:pt x="364" y="51"/>
                      </a:cubicBezTo>
                      <a:cubicBezTo>
                        <a:pt x="367" y="51"/>
                        <a:pt x="370" y="49"/>
                        <a:pt x="370" y="53"/>
                      </a:cubicBezTo>
                      <a:cubicBezTo>
                        <a:pt x="367" y="53"/>
                        <a:pt x="363" y="53"/>
                        <a:pt x="364" y="58"/>
                      </a:cubicBezTo>
                      <a:cubicBezTo>
                        <a:pt x="365" y="57"/>
                        <a:pt x="367" y="57"/>
                        <a:pt x="369" y="56"/>
                      </a:cubicBezTo>
                      <a:cubicBezTo>
                        <a:pt x="369" y="58"/>
                        <a:pt x="369" y="59"/>
                        <a:pt x="368" y="61"/>
                      </a:cubicBezTo>
                      <a:cubicBezTo>
                        <a:pt x="367" y="63"/>
                        <a:pt x="365" y="65"/>
                        <a:pt x="363" y="65"/>
                      </a:cubicBezTo>
                      <a:cubicBezTo>
                        <a:pt x="357" y="66"/>
                        <a:pt x="359" y="70"/>
                        <a:pt x="360" y="75"/>
                      </a:cubicBezTo>
                      <a:cubicBezTo>
                        <a:pt x="359" y="74"/>
                        <a:pt x="355" y="72"/>
                        <a:pt x="355" y="71"/>
                      </a:cubicBezTo>
                      <a:cubicBezTo>
                        <a:pt x="355" y="70"/>
                        <a:pt x="356" y="66"/>
                        <a:pt x="356" y="64"/>
                      </a:cubicBezTo>
                      <a:cubicBezTo>
                        <a:pt x="354" y="63"/>
                        <a:pt x="351" y="62"/>
                        <a:pt x="348" y="62"/>
                      </a:cubicBezTo>
                      <a:cubicBezTo>
                        <a:pt x="344" y="62"/>
                        <a:pt x="343" y="64"/>
                        <a:pt x="342" y="68"/>
                      </a:cubicBezTo>
                      <a:cubicBezTo>
                        <a:pt x="342" y="70"/>
                        <a:pt x="328" y="69"/>
                        <a:pt x="325" y="68"/>
                      </a:cubicBezTo>
                      <a:cubicBezTo>
                        <a:pt x="322" y="66"/>
                        <a:pt x="319" y="66"/>
                        <a:pt x="316" y="65"/>
                      </a:cubicBezTo>
                      <a:cubicBezTo>
                        <a:pt x="314" y="64"/>
                        <a:pt x="313" y="64"/>
                        <a:pt x="312" y="63"/>
                      </a:cubicBezTo>
                      <a:cubicBezTo>
                        <a:pt x="312" y="61"/>
                        <a:pt x="311" y="59"/>
                        <a:pt x="310" y="58"/>
                      </a:cubicBezTo>
                      <a:cubicBezTo>
                        <a:pt x="306" y="56"/>
                        <a:pt x="305" y="56"/>
                        <a:pt x="302" y="58"/>
                      </a:cubicBezTo>
                      <a:cubicBezTo>
                        <a:pt x="297" y="59"/>
                        <a:pt x="296" y="59"/>
                        <a:pt x="294" y="63"/>
                      </a:cubicBezTo>
                      <a:cubicBezTo>
                        <a:pt x="300" y="63"/>
                        <a:pt x="303" y="62"/>
                        <a:pt x="308" y="60"/>
                      </a:cubicBezTo>
                      <a:cubicBezTo>
                        <a:pt x="310" y="63"/>
                        <a:pt x="300" y="64"/>
                        <a:pt x="299" y="66"/>
                      </a:cubicBezTo>
                      <a:cubicBezTo>
                        <a:pt x="297" y="70"/>
                        <a:pt x="298" y="69"/>
                        <a:pt x="299" y="73"/>
                      </a:cubicBezTo>
                      <a:cubicBezTo>
                        <a:pt x="299" y="74"/>
                        <a:pt x="298" y="74"/>
                        <a:pt x="298" y="76"/>
                      </a:cubicBezTo>
                      <a:cubicBezTo>
                        <a:pt x="299" y="77"/>
                        <a:pt x="299" y="78"/>
                        <a:pt x="300" y="80"/>
                      </a:cubicBezTo>
                      <a:cubicBezTo>
                        <a:pt x="297" y="76"/>
                        <a:pt x="295" y="73"/>
                        <a:pt x="293" y="70"/>
                      </a:cubicBezTo>
                      <a:cubicBezTo>
                        <a:pt x="291" y="67"/>
                        <a:pt x="287" y="68"/>
                        <a:pt x="285" y="68"/>
                      </a:cubicBezTo>
                      <a:cubicBezTo>
                        <a:pt x="280" y="68"/>
                        <a:pt x="275" y="68"/>
                        <a:pt x="270" y="69"/>
                      </a:cubicBezTo>
                      <a:cubicBezTo>
                        <a:pt x="267" y="69"/>
                        <a:pt x="264" y="68"/>
                        <a:pt x="261" y="67"/>
                      </a:cubicBezTo>
                      <a:cubicBezTo>
                        <a:pt x="262" y="66"/>
                        <a:pt x="270" y="63"/>
                        <a:pt x="268" y="61"/>
                      </a:cubicBezTo>
                      <a:cubicBezTo>
                        <a:pt x="264" y="59"/>
                        <a:pt x="261" y="56"/>
                        <a:pt x="257" y="56"/>
                      </a:cubicBezTo>
                      <a:cubicBezTo>
                        <a:pt x="257" y="57"/>
                        <a:pt x="257" y="57"/>
                        <a:pt x="257" y="57"/>
                      </a:cubicBezTo>
                      <a:cubicBezTo>
                        <a:pt x="250" y="56"/>
                        <a:pt x="243" y="55"/>
                        <a:pt x="237" y="52"/>
                      </a:cubicBezTo>
                      <a:cubicBezTo>
                        <a:pt x="234" y="50"/>
                        <a:pt x="229" y="47"/>
                        <a:pt x="226" y="47"/>
                      </a:cubicBezTo>
                      <a:cubicBezTo>
                        <a:pt x="225" y="47"/>
                        <a:pt x="224" y="47"/>
                        <a:pt x="223" y="48"/>
                      </a:cubicBezTo>
                      <a:cubicBezTo>
                        <a:pt x="222" y="48"/>
                        <a:pt x="223" y="50"/>
                        <a:pt x="222" y="51"/>
                      </a:cubicBezTo>
                      <a:cubicBezTo>
                        <a:pt x="221" y="52"/>
                        <a:pt x="218" y="52"/>
                        <a:pt x="216" y="52"/>
                      </a:cubicBezTo>
                      <a:cubicBezTo>
                        <a:pt x="217" y="51"/>
                        <a:pt x="219" y="49"/>
                        <a:pt x="217" y="49"/>
                      </a:cubicBezTo>
                      <a:cubicBezTo>
                        <a:pt x="215" y="47"/>
                        <a:pt x="218" y="46"/>
                        <a:pt x="216" y="44"/>
                      </a:cubicBezTo>
                      <a:cubicBezTo>
                        <a:pt x="213" y="47"/>
                        <a:pt x="212" y="48"/>
                        <a:pt x="211" y="53"/>
                      </a:cubicBezTo>
                      <a:cubicBezTo>
                        <a:pt x="206" y="49"/>
                        <a:pt x="203" y="44"/>
                        <a:pt x="199" y="39"/>
                      </a:cubicBezTo>
                      <a:cubicBezTo>
                        <a:pt x="197" y="41"/>
                        <a:pt x="199" y="42"/>
                        <a:pt x="199" y="43"/>
                      </a:cubicBezTo>
                      <a:cubicBezTo>
                        <a:pt x="197" y="45"/>
                        <a:pt x="196" y="47"/>
                        <a:pt x="194" y="49"/>
                      </a:cubicBezTo>
                      <a:cubicBezTo>
                        <a:pt x="193" y="44"/>
                        <a:pt x="180" y="56"/>
                        <a:pt x="176" y="53"/>
                      </a:cubicBezTo>
                      <a:cubicBezTo>
                        <a:pt x="181" y="50"/>
                        <a:pt x="186" y="47"/>
                        <a:pt x="191" y="45"/>
                      </a:cubicBezTo>
                      <a:cubicBezTo>
                        <a:pt x="189" y="40"/>
                        <a:pt x="175" y="50"/>
                        <a:pt x="172" y="51"/>
                      </a:cubicBezTo>
                      <a:cubicBezTo>
                        <a:pt x="170" y="52"/>
                        <a:pt x="167" y="47"/>
                        <a:pt x="165" y="49"/>
                      </a:cubicBezTo>
                      <a:cubicBezTo>
                        <a:pt x="164" y="50"/>
                        <a:pt x="158" y="57"/>
                        <a:pt x="157" y="57"/>
                      </a:cubicBezTo>
                      <a:cubicBezTo>
                        <a:pt x="151" y="55"/>
                        <a:pt x="146" y="51"/>
                        <a:pt x="141" y="50"/>
                      </a:cubicBezTo>
                      <a:cubicBezTo>
                        <a:pt x="132" y="49"/>
                        <a:pt x="123" y="47"/>
                        <a:pt x="114" y="45"/>
                      </a:cubicBezTo>
                      <a:cubicBezTo>
                        <a:pt x="108" y="44"/>
                        <a:pt x="102" y="43"/>
                        <a:pt x="96" y="42"/>
                      </a:cubicBezTo>
                      <a:cubicBezTo>
                        <a:pt x="92" y="42"/>
                        <a:pt x="80" y="42"/>
                        <a:pt x="79" y="38"/>
                      </a:cubicBezTo>
                      <a:cubicBezTo>
                        <a:pt x="77" y="33"/>
                        <a:pt x="65" y="36"/>
                        <a:pt x="61" y="34"/>
                      </a:cubicBezTo>
                      <a:cubicBezTo>
                        <a:pt x="57" y="31"/>
                        <a:pt x="57" y="31"/>
                        <a:pt x="53" y="35"/>
                      </a:cubicBezTo>
                      <a:cubicBezTo>
                        <a:pt x="50" y="37"/>
                        <a:pt x="47" y="37"/>
                        <a:pt x="43" y="38"/>
                      </a:cubicBezTo>
                      <a:cubicBezTo>
                        <a:pt x="37" y="39"/>
                        <a:pt x="31" y="42"/>
                        <a:pt x="27" y="46"/>
                      </a:cubicBezTo>
                      <a:cubicBezTo>
                        <a:pt x="24" y="49"/>
                        <a:pt x="23" y="52"/>
                        <a:pt x="21" y="55"/>
                      </a:cubicBezTo>
                      <a:cubicBezTo>
                        <a:pt x="19" y="57"/>
                        <a:pt x="14" y="57"/>
                        <a:pt x="12" y="57"/>
                      </a:cubicBezTo>
                      <a:cubicBezTo>
                        <a:pt x="11" y="57"/>
                        <a:pt x="10" y="57"/>
                        <a:pt x="9" y="57"/>
                      </a:cubicBezTo>
                      <a:cubicBezTo>
                        <a:pt x="9" y="58"/>
                        <a:pt x="7" y="62"/>
                        <a:pt x="8" y="63"/>
                      </a:cubicBezTo>
                      <a:cubicBezTo>
                        <a:pt x="9" y="65"/>
                        <a:pt x="16" y="67"/>
                        <a:pt x="17" y="68"/>
                      </a:cubicBezTo>
                      <a:cubicBezTo>
                        <a:pt x="20" y="69"/>
                        <a:pt x="20" y="74"/>
                        <a:pt x="23" y="74"/>
                      </a:cubicBezTo>
                      <a:cubicBezTo>
                        <a:pt x="26" y="76"/>
                        <a:pt x="29" y="76"/>
                        <a:pt x="32" y="76"/>
                      </a:cubicBezTo>
                      <a:cubicBezTo>
                        <a:pt x="31" y="78"/>
                        <a:pt x="31" y="79"/>
                        <a:pt x="33" y="80"/>
                      </a:cubicBezTo>
                      <a:cubicBezTo>
                        <a:pt x="32" y="80"/>
                        <a:pt x="31" y="80"/>
                        <a:pt x="31" y="80"/>
                      </a:cubicBezTo>
                      <a:cubicBezTo>
                        <a:pt x="32" y="81"/>
                        <a:pt x="33" y="82"/>
                        <a:pt x="35" y="82"/>
                      </a:cubicBezTo>
                      <a:cubicBezTo>
                        <a:pt x="32" y="84"/>
                        <a:pt x="31" y="86"/>
                        <a:pt x="28" y="85"/>
                      </a:cubicBezTo>
                      <a:cubicBezTo>
                        <a:pt x="24" y="84"/>
                        <a:pt x="21" y="84"/>
                        <a:pt x="21" y="80"/>
                      </a:cubicBezTo>
                      <a:cubicBezTo>
                        <a:pt x="17" y="80"/>
                        <a:pt x="15" y="80"/>
                        <a:pt x="11" y="82"/>
                      </a:cubicBezTo>
                      <a:cubicBezTo>
                        <a:pt x="12" y="83"/>
                        <a:pt x="12" y="84"/>
                        <a:pt x="12" y="84"/>
                      </a:cubicBezTo>
                      <a:cubicBezTo>
                        <a:pt x="8" y="84"/>
                        <a:pt x="5" y="86"/>
                        <a:pt x="0" y="89"/>
                      </a:cubicBezTo>
                      <a:cubicBezTo>
                        <a:pt x="2" y="91"/>
                        <a:pt x="6" y="92"/>
                        <a:pt x="9" y="93"/>
                      </a:cubicBezTo>
                      <a:cubicBezTo>
                        <a:pt x="9" y="93"/>
                        <a:pt x="8" y="94"/>
                        <a:pt x="7" y="94"/>
                      </a:cubicBezTo>
                      <a:cubicBezTo>
                        <a:pt x="10" y="101"/>
                        <a:pt x="17" y="100"/>
                        <a:pt x="23" y="99"/>
                      </a:cubicBezTo>
                      <a:cubicBezTo>
                        <a:pt x="26" y="99"/>
                        <a:pt x="26" y="101"/>
                        <a:pt x="29" y="99"/>
                      </a:cubicBezTo>
                      <a:cubicBezTo>
                        <a:pt x="31" y="97"/>
                        <a:pt x="35" y="94"/>
                        <a:pt x="36" y="98"/>
                      </a:cubicBezTo>
                      <a:cubicBezTo>
                        <a:pt x="35" y="99"/>
                        <a:pt x="34" y="99"/>
                        <a:pt x="33" y="99"/>
                      </a:cubicBezTo>
                      <a:cubicBezTo>
                        <a:pt x="35" y="102"/>
                        <a:pt x="37" y="103"/>
                        <a:pt x="35" y="106"/>
                      </a:cubicBezTo>
                      <a:cubicBezTo>
                        <a:pt x="34" y="110"/>
                        <a:pt x="31" y="107"/>
                        <a:pt x="28" y="109"/>
                      </a:cubicBezTo>
                      <a:cubicBezTo>
                        <a:pt x="25" y="110"/>
                        <a:pt x="25" y="114"/>
                        <a:pt x="21" y="113"/>
                      </a:cubicBezTo>
                      <a:cubicBezTo>
                        <a:pt x="17" y="112"/>
                        <a:pt x="17" y="114"/>
                        <a:pt x="15" y="118"/>
                      </a:cubicBezTo>
                      <a:cubicBezTo>
                        <a:pt x="14" y="120"/>
                        <a:pt x="12" y="122"/>
                        <a:pt x="12" y="124"/>
                      </a:cubicBezTo>
                      <a:cubicBezTo>
                        <a:pt x="13" y="128"/>
                        <a:pt x="13" y="133"/>
                        <a:pt x="14" y="135"/>
                      </a:cubicBezTo>
                      <a:cubicBezTo>
                        <a:pt x="16" y="138"/>
                        <a:pt x="20" y="140"/>
                        <a:pt x="22" y="142"/>
                      </a:cubicBezTo>
                      <a:cubicBezTo>
                        <a:pt x="23" y="142"/>
                        <a:pt x="28" y="138"/>
                        <a:pt x="29" y="137"/>
                      </a:cubicBezTo>
                      <a:cubicBezTo>
                        <a:pt x="30" y="142"/>
                        <a:pt x="30" y="147"/>
                        <a:pt x="31" y="151"/>
                      </a:cubicBezTo>
                      <a:cubicBezTo>
                        <a:pt x="33" y="150"/>
                        <a:pt x="35" y="149"/>
                        <a:pt x="37" y="148"/>
                      </a:cubicBezTo>
                      <a:cubicBezTo>
                        <a:pt x="39" y="147"/>
                        <a:pt x="42" y="151"/>
                        <a:pt x="43" y="151"/>
                      </a:cubicBezTo>
                      <a:cubicBezTo>
                        <a:pt x="47" y="155"/>
                        <a:pt x="51" y="151"/>
                        <a:pt x="55" y="149"/>
                      </a:cubicBezTo>
                      <a:cubicBezTo>
                        <a:pt x="56" y="151"/>
                        <a:pt x="55" y="151"/>
                        <a:pt x="54" y="153"/>
                      </a:cubicBezTo>
                      <a:cubicBezTo>
                        <a:pt x="53" y="155"/>
                        <a:pt x="53" y="156"/>
                        <a:pt x="52" y="158"/>
                      </a:cubicBezTo>
                      <a:cubicBezTo>
                        <a:pt x="51" y="162"/>
                        <a:pt x="46" y="164"/>
                        <a:pt x="47" y="167"/>
                      </a:cubicBezTo>
                      <a:cubicBezTo>
                        <a:pt x="44" y="164"/>
                        <a:pt x="38" y="172"/>
                        <a:pt x="36" y="174"/>
                      </a:cubicBezTo>
                      <a:cubicBezTo>
                        <a:pt x="34" y="170"/>
                        <a:pt x="26" y="178"/>
                        <a:pt x="24" y="179"/>
                      </a:cubicBezTo>
                      <a:cubicBezTo>
                        <a:pt x="21" y="182"/>
                        <a:pt x="18" y="183"/>
                        <a:pt x="15" y="185"/>
                      </a:cubicBezTo>
                      <a:cubicBezTo>
                        <a:pt x="18" y="186"/>
                        <a:pt x="20" y="185"/>
                        <a:pt x="23" y="183"/>
                      </a:cubicBezTo>
                      <a:cubicBezTo>
                        <a:pt x="24" y="183"/>
                        <a:pt x="24" y="181"/>
                        <a:pt x="25" y="181"/>
                      </a:cubicBezTo>
                      <a:cubicBezTo>
                        <a:pt x="27" y="181"/>
                        <a:pt x="28" y="181"/>
                        <a:pt x="30" y="181"/>
                      </a:cubicBezTo>
                      <a:cubicBezTo>
                        <a:pt x="33" y="180"/>
                        <a:pt x="46" y="177"/>
                        <a:pt x="46" y="173"/>
                      </a:cubicBezTo>
                      <a:cubicBezTo>
                        <a:pt x="46" y="168"/>
                        <a:pt x="55" y="166"/>
                        <a:pt x="58" y="164"/>
                      </a:cubicBezTo>
                      <a:cubicBezTo>
                        <a:pt x="64" y="159"/>
                        <a:pt x="69" y="156"/>
                        <a:pt x="74" y="149"/>
                      </a:cubicBezTo>
                      <a:cubicBezTo>
                        <a:pt x="72" y="149"/>
                        <a:pt x="70" y="148"/>
                        <a:pt x="69" y="147"/>
                      </a:cubicBezTo>
                      <a:cubicBezTo>
                        <a:pt x="72" y="142"/>
                        <a:pt x="74" y="138"/>
                        <a:pt x="79" y="134"/>
                      </a:cubicBezTo>
                      <a:cubicBezTo>
                        <a:pt x="84" y="129"/>
                        <a:pt x="87" y="128"/>
                        <a:pt x="93" y="126"/>
                      </a:cubicBezTo>
                      <a:cubicBezTo>
                        <a:pt x="92" y="128"/>
                        <a:pt x="91" y="128"/>
                        <a:pt x="90" y="129"/>
                      </a:cubicBezTo>
                      <a:cubicBezTo>
                        <a:pt x="91" y="130"/>
                        <a:pt x="92" y="131"/>
                        <a:pt x="93" y="132"/>
                      </a:cubicBezTo>
                      <a:cubicBezTo>
                        <a:pt x="89" y="132"/>
                        <a:pt x="87" y="132"/>
                        <a:pt x="83" y="134"/>
                      </a:cubicBezTo>
                      <a:cubicBezTo>
                        <a:pt x="82" y="135"/>
                        <a:pt x="80" y="143"/>
                        <a:pt x="83" y="143"/>
                      </a:cubicBezTo>
                      <a:cubicBezTo>
                        <a:pt x="81" y="144"/>
                        <a:pt x="80" y="145"/>
                        <a:pt x="81" y="147"/>
                      </a:cubicBezTo>
                      <a:cubicBezTo>
                        <a:pt x="84" y="146"/>
                        <a:pt x="99" y="141"/>
                        <a:pt x="97" y="137"/>
                      </a:cubicBezTo>
                      <a:cubicBezTo>
                        <a:pt x="96" y="133"/>
                        <a:pt x="98" y="132"/>
                        <a:pt x="102" y="131"/>
                      </a:cubicBezTo>
                      <a:cubicBezTo>
                        <a:pt x="106" y="130"/>
                        <a:pt x="106" y="132"/>
                        <a:pt x="110" y="134"/>
                      </a:cubicBezTo>
                      <a:cubicBezTo>
                        <a:pt x="113" y="136"/>
                        <a:pt x="116" y="139"/>
                        <a:pt x="119" y="140"/>
                      </a:cubicBezTo>
                      <a:cubicBezTo>
                        <a:pt x="122" y="141"/>
                        <a:pt x="125" y="138"/>
                        <a:pt x="128" y="139"/>
                      </a:cubicBezTo>
                      <a:cubicBezTo>
                        <a:pt x="135" y="142"/>
                        <a:pt x="141" y="144"/>
                        <a:pt x="147" y="149"/>
                      </a:cubicBezTo>
                      <a:cubicBezTo>
                        <a:pt x="150" y="151"/>
                        <a:pt x="153" y="153"/>
                        <a:pt x="155" y="155"/>
                      </a:cubicBezTo>
                      <a:cubicBezTo>
                        <a:pt x="158" y="158"/>
                        <a:pt x="160" y="162"/>
                        <a:pt x="162" y="166"/>
                      </a:cubicBezTo>
                      <a:cubicBezTo>
                        <a:pt x="164" y="170"/>
                        <a:pt x="165" y="170"/>
                        <a:pt x="169" y="172"/>
                      </a:cubicBezTo>
                      <a:cubicBezTo>
                        <a:pt x="171" y="174"/>
                        <a:pt x="174" y="181"/>
                        <a:pt x="175" y="183"/>
                      </a:cubicBezTo>
                      <a:cubicBezTo>
                        <a:pt x="178" y="186"/>
                        <a:pt x="180" y="179"/>
                        <a:pt x="181" y="180"/>
                      </a:cubicBezTo>
                      <a:cubicBezTo>
                        <a:pt x="186" y="183"/>
                        <a:pt x="187" y="183"/>
                        <a:pt x="186" y="189"/>
                      </a:cubicBezTo>
                      <a:cubicBezTo>
                        <a:pt x="185" y="197"/>
                        <a:pt x="195" y="200"/>
                        <a:pt x="197" y="206"/>
                      </a:cubicBezTo>
                      <a:cubicBezTo>
                        <a:pt x="199" y="212"/>
                        <a:pt x="200" y="212"/>
                        <a:pt x="205" y="214"/>
                      </a:cubicBezTo>
                      <a:cubicBezTo>
                        <a:pt x="208" y="216"/>
                        <a:pt x="212" y="216"/>
                        <a:pt x="214" y="218"/>
                      </a:cubicBezTo>
                      <a:cubicBezTo>
                        <a:pt x="217" y="220"/>
                        <a:pt x="220" y="223"/>
                        <a:pt x="223" y="226"/>
                      </a:cubicBezTo>
                      <a:cubicBezTo>
                        <a:pt x="226" y="230"/>
                        <a:pt x="226" y="231"/>
                        <a:pt x="226" y="237"/>
                      </a:cubicBezTo>
                      <a:cubicBezTo>
                        <a:pt x="222" y="235"/>
                        <a:pt x="219" y="234"/>
                        <a:pt x="215" y="233"/>
                      </a:cubicBezTo>
                      <a:cubicBezTo>
                        <a:pt x="217" y="240"/>
                        <a:pt x="219" y="244"/>
                        <a:pt x="218" y="252"/>
                      </a:cubicBezTo>
                      <a:cubicBezTo>
                        <a:pt x="218" y="259"/>
                        <a:pt x="217" y="267"/>
                        <a:pt x="217" y="273"/>
                      </a:cubicBezTo>
                      <a:cubicBezTo>
                        <a:pt x="217" y="283"/>
                        <a:pt x="217" y="288"/>
                        <a:pt x="219" y="296"/>
                      </a:cubicBezTo>
                      <a:cubicBezTo>
                        <a:pt x="220" y="302"/>
                        <a:pt x="226" y="306"/>
                        <a:pt x="228" y="312"/>
                      </a:cubicBezTo>
                      <a:cubicBezTo>
                        <a:pt x="230" y="316"/>
                        <a:pt x="231" y="320"/>
                        <a:pt x="233" y="324"/>
                      </a:cubicBezTo>
                      <a:cubicBezTo>
                        <a:pt x="235" y="328"/>
                        <a:pt x="236" y="327"/>
                        <a:pt x="240" y="329"/>
                      </a:cubicBezTo>
                      <a:cubicBezTo>
                        <a:pt x="244" y="329"/>
                        <a:pt x="250" y="334"/>
                        <a:pt x="252" y="339"/>
                      </a:cubicBezTo>
                      <a:cubicBezTo>
                        <a:pt x="253" y="343"/>
                        <a:pt x="255" y="348"/>
                        <a:pt x="256" y="352"/>
                      </a:cubicBezTo>
                      <a:cubicBezTo>
                        <a:pt x="257" y="354"/>
                        <a:pt x="258" y="359"/>
                        <a:pt x="260" y="360"/>
                      </a:cubicBezTo>
                      <a:cubicBezTo>
                        <a:pt x="264" y="361"/>
                        <a:pt x="264" y="363"/>
                        <a:pt x="267" y="367"/>
                      </a:cubicBezTo>
                      <a:cubicBezTo>
                        <a:pt x="270" y="371"/>
                        <a:pt x="265" y="371"/>
                        <a:pt x="263" y="372"/>
                      </a:cubicBezTo>
                      <a:cubicBezTo>
                        <a:pt x="264" y="373"/>
                        <a:pt x="266" y="375"/>
                        <a:pt x="268" y="377"/>
                      </a:cubicBezTo>
                      <a:cubicBezTo>
                        <a:pt x="270" y="378"/>
                        <a:pt x="271" y="377"/>
                        <a:pt x="272" y="379"/>
                      </a:cubicBezTo>
                      <a:cubicBezTo>
                        <a:pt x="273" y="380"/>
                        <a:pt x="277" y="381"/>
                        <a:pt x="277" y="384"/>
                      </a:cubicBezTo>
                      <a:cubicBezTo>
                        <a:pt x="277" y="385"/>
                        <a:pt x="276" y="390"/>
                        <a:pt x="277" y="390"/>
                      </a:cubicBezTo>
                      <a:cubicBezTo>
                        <a:pt x="281" y="393"/>
                        <a:pt x="285" y="396"/>
                        <a:pt x="287" y="400"/>
                      </a:cubicBezTo>
                      <a:cubicBezTo>
                        <a:pt x="288" y="402"/>
                        <a:pt x="290" y="401"/>
                        <a:pt x="291" y="398"/>
                      </a:cubicBezTo>
                      <a:cubicBezTo>
                        <a:pt x="291" y="396"/>
                        <a:pt x="288" y="394"/>
                        <a:pt x="287" y="393"/>
                      </a:cubicBezTo>
                      <a:cubicBezTo>
                        <a:pt x="286" y="392"/>
                        <a:pt x="284" y="395"/>
                        <a:pt x="284" y="391"/>
                      </a:cubicBezTo>
                      <a:cubicBezTo>
                        <a:pt x="284" y="388"/>
                        <a:pt x="283" y="386"/>
                        <a:pt x="282" y="384"/>
                      </a:cubicBezTo>
                      <a:cubicBezTo>
                        <a:pt x="282" y="382"/>
                        <a:pt x="281" y="380"/>
                        <a:pt x="279" y="378"/>
                      </a:cubicBezTo>
                      <a:cubicBezTo>
                        <a:pt x="277" y="376"/>
                        <a:pt x="277" y="375"/>
                        <a:pt x="275" y="372"/>
                      </a:cubicBezTo>
                      <a:cubicBezTo>
                        <a:pt x="273" y="367"/>
                        <a:pt x="270" y="364"/>
                        <a:pt x="267" y="359"/>
                      </a:cubicBezTo>
                      <a:cubicBezTo>
                        <a:pt x="265" y="357"/>
                        <a:pt x="264" y="350"/>
                        <a:pt x="263" y="346"/>
                      </a:cubicBezTo>
                      <a:cubicBezTo>
                        <a:pt x="266" y="348"/>
                        <a:pt x="270" y="349"/>
                        <a:pt x="272" y="350"/>
                      </a:cubicBezTo>
                      <a:cubicBezTo>
                        <a:pt x="274" y="351"/>
                        <a:pt x="275" y="360"/>
                        <a:pt x="276" y="362"/>
                      </a:cubicBezTo>
                      <a:cubicBezTo>
                        <a:pt x="277" y="365"/>
                        <a:pt x="279" y="367"/>
                        <a:pt x="282" y="369"/>
                      </a:cubicBezTo>
                      <a:cubicBezTo>
                        <a:pt x="285" y="371"/>
                        <a:pt x="287" y="374"/>
                        <a:pt x="289" y="377"/>
                      </a:cubicBezTo>
                      <a:cubicBezTo>
                        <a:pt x="289" y="378"/>
                        <a:pt x="291" y="380"/>
                        <a:pt x="291" y="381"/>
                      </a:cubicBezTo>
                      <a:cubicBezTo>
                        <a:pt x="291" y="382"/>
                        <a:pt x="290" y="384"/>
                        <a:pt x="291" y="384"/>
                      </a:cubicBezTo>
                      <a:cubicBezTo>
                        <a:pt x="294" y="388"/>
                        <a:pt x="297" y="391"/>
                        <a:pt x="301" y="394"/>
                      </a:cubicBezTo>
                      <a:cubicBezTo>
                        <a:pt x="303" y="396"/>
                        <a:pt x="304" y="398"/>
                        <a:pt x="305" y="401"/>
                      </a:cubicBezTo>
                      <a:cubicBezTo>
                        <a:pt x="307" y="403"/>
                        <a:pt x="312" y="408"/>
                        <a:pt x="311" y="411"/>
                      </a:cubicBezTo>
                      <a:cubicBezTo>
                        <a:pt x="310" y="415"/>
                        <a:pt x="308" y="417"/>
                        <a:pt x="311" y="420"/>
                      </a:cubicBezTo>
                      <a:cubicBezTo>
                        <a:pt x="314" y="423"/>
                        <a:pt x="317" y="426"/>
                        <a:pt x="320" y="430"/>
                      </a:cubicBezTo>
                      <a:cubicBezTo>
                        <a:pt x="321" y="431"/>
                        <a:pt x="324" y="432"/>
                        <a:pt x="325" y="432"/>
                      </a:cubicBezTo>
                      <a:cubicBezTo>
                        <a:pt x="330" y="434"/>
                        <a:pt x="335" y="436"/>
                        <a:pt x="339" y="438"/>
                      </a:cubicBezTo>
                      <a:cubicBezTo>
                        <a:pt x="345" y="440"/>
                        <a:pt x="351" y="445"/>
                        <a:pt x="358" y="443"/>
                      </a:cubicBezTo>
                      <a:cubicBezTo>
                        <a:pt x="360" y="442"/>
                        <a:pt x="363" y="440"/>
                        <a:pt x="365" y="442"/>
                      </a:cubicBezTo>
                      <a:cubicBezTo>
                        <a:pt x="369" y="446"/>
                        <a:pt x="372" y="449"/>
                        <a:pt x="376" y="453"/>
                      </a:cubicBezTo>
                      <a:cubicBezTo>
                        <a:pt x="379" y="457"/>
                        <a:pt x="388" y="457"/>
                        <a:pt x="393" y="459"/>
                      </a:cubicBezTo>
                      <a:cubicBezTo>
                        <a:pt x="399" y="461"/>
                        <a:pt x="402" y="465"/>
                        <a:pt x="406" y="471"/>
                      </a:cubicBezTo>
                      <a:cubicBezTo>
                        <a:pt x="408" y="474"/>
                        <a:pt x="407" y="477"/>
                        <a:pt x="409" y="480"/>
                      </a:cubicBezTo>
                      <a:cubicBezTo>
                        <a:pt x="411" y="482"/>
                        <a:pt x="415" y="484"/>
                        <a:pt x="418" y="486"/>
                      </a:cubicBezTo>
                      <a:cubicBezTo>
                        <a:pt x="419" y="487"/>
                        <a:pt x="420" y="488"/>
                        <a:pt x="422" y="489"/>
                      </a:cubicBezTo>
                      <a:cubicBezTo>
                        <a:pt x="422" y="490"/>
                        <a:pt x="423" y="488"/>
                        <a:pt x="424" y="488"/>
                      </a:cubicBezTo>
                      <a:cubicBezTo>
                        <a:pt x="426" y="489"/>
                        <a:pt x="430" y="493"/>
                        <a:pt x="430" y="491"/>
                      </a:cubicBezTo>
                      <a:cubicBezTo>
                        <a:pt x="432" y="495"/>
                        <a:pt x="432" y="495"/>
                        <a:pt x="436" y="493"/>
                      </a:cubicBezTo>
                      <a:cubicBezTo>
                        <a:pt x="436" y="493"/>
                        <a:pt x="434" y="490"/>
                        <a:pt x="434" y="489"/>
                      </a:cubicBezTo>
                      <a:cubicBezTo>
                        <a:pt x="436" y="488"/>
                        <a:pt x="437" y="486"/>
                        <a:pt x="438" y="486"/>
                      </a:cubicBezTo>
                      <a:cubicBezTo>
                        <a:pt x="440" y="484"/>
                        <a:pt x="440" y="484"/>
                        <a:pt x="442" y="486"/>
                      </a:cubicBezTo>
                      <a:cubicBezTo>
                        <a:pt x="445" y="487"/>
                        <a:pt x="445" y="487"/>
                        <a:pt x="445" y="490"/>
                      </a:cubicBezTo>
                      <a:cubicBezTo>
                        <a:pt x="447" y="484"/>
                        <a:pt x="447" y="484"/>
                        <a:pt x="447" y="484"/>
                      </a:cubicBezTo>
                      <a:cubicBezTo>
                        <a:pt x="445" y="484"/>
                        <a:pt x="444" y="483"/>
                        <a:pt x="443" y="482"/>
                      </a:cubicBezTo>
                      <a:cubicBezTo>
                        <a:pt x="438" y="481"/>
                        <a:pt x="436" y="483"/>
                        <a:pt x="432" y="485"/>
                      </a:cubicBezTo>
                      <a:cubicBezTo>
                        <a:pt x="425" y="488"/>
                        <a:pt x="416" y="475"/>
                        <a:pt x="417" y="467"/>
                      </a:cubicBezTo>
                      <a:cubicBezTo>
                        <a:pt x="418" y="465"/>
                        <a:pt x="419" y="464"/>
                        <a:pt x="419" y="462"/>
                      </a:cubicBezTo>
                      <a:cubicBezTo>
                        <a:pt x="420" y="459"/>
                        <a:pt x="420" y="457"/>
                        <a:pt x="420" y="453"/>
                      </a:cubicBezTo>
                      <a:cubicBezTo>
                        <a:pt x="421" y="449"/>
                        <a:pt x="418" y="447"/>
                        <a:pt x="415" y="444"/>
                      </a:cubicBezTo>
                      <a:cubicBezTo>
                        <a:pt x="413" y="444"/>
                        <a:pt x="411" y="444"/>
                        <a:pt x="409" y="444"/>
                      </a:cubicBezTo>
                      <a:cubicBezTo>
                        <a:pt x="407" y="443"/>
                        <a:pt x="406" y="445"/>
                        <a:pt x="404" y="444"/>
                      </a:cubicBezTo>
                      <a:cubicBezTo>
                        <a:pt x="400" y="444"/>
                        <a:pt x="396" y="445"/>
                        <a:pt x="392" y="444"/>
                      </a:cubicBezTo>
                      <a:cubicBezTo>
                        <a:pt x="393" y="442"/>
                        <a:pt x="396" y="439"/>
                        <a:pt x="395" y="437"/>
                      </a:cubicBezTo>
                      <a:cubicBezTo>
                        <a:pt x="395" y="435"/>
                        <a:pt x="398" y="429"/>
                        <a:pt x="395" y="429"/>
                      </a:cubicBezTo>
                      <a:cubicBezTo>
                        <a:pt x="395" y="428"/>
                        <a:pt x="396" y="427"/>
                        <a:pt x="397" y="426"/>
                      </a:cubicBezTo>
                      <a:cubicBezTo>
                        <a:pt x="396" y="428"/>
                        <a:pt x="397" y="430"/>
                        <a:pt x="397" y="430"/>
                      </a:cubicBezTo>
                      <a:cubicBezTo>
                        <a:pt x="398" y="428"/>
                        <a:pt x="399" y="426"/>
                        <a:pt x="399" y="424"/>
                      </a:cubicBezTo>
                      <a:cubicBezTo>
                        <a:pt x="399" y="424"/>
                        <a:pt x="399" y="424"/>
                        <a:pt x="399" y="424"/>
                      </a:cubicBezTo>
                      <a:cubicBezTo>
                        <a:pt x="399" y="424"/>
                        <a:pt x="399" y="424"/>
                        <a:pt x="398" y="424"/>
                      </a:cubicBezTo>
                      <a:cubicBezTo>
                        <a:pt x="399" y="424"/>
                        <a:pt x="399" y="423"/>
                        <a:pt x="400" y="422"/>
                      </a:cubicBezTo>
                      <a:cubicBezTo>
                        <a:pt x="398" y="422"/>
                        <a:pt x="399" y="421"/>
                        <a:pt x="398" y="421"/>
                      </a:cubicBezTo>
                      <a:cubicBezTo>
                        <a:pt x="399" y="421"/>
                        <a:pt x="402" y="415"/>
                        <a:pt x="402" y="413"/>
                      </a:cubicBezTo>
                      <a:cubicBezTo>
                        <a:pt x="404" y="409"/>
                        <a:pt x="398" y="410"/>
                        <a:pt x="396" y="410"/>
                      </a:cubicBezTo>
                      <a:cubicBezTo>
                        <a:pt x="395" y="409"/>
                        <a:pt x="390" y="411"/>
                        <a:pt x="388" y="411"/>
                      </a:cubicBezTo>
                      <a:cubicBezTo>
                        <a:pt x="385" y="413"/>
                        <a:pt x="385" y="417"/>
                        <a:pt x="383" y="421"/>
                      </a:cubicBezTo>
                      <a:cubicBezTo>
                        <a:pt x="383" y="424"/>
                        <a:pt x="382" y="424"/>
                        <a:pt x="381" y="426"/>
                      </a:cubicBezTo>
                      <a:cubicBezTo>
                        <a:pt x="380" y="426"/>
                        <a:pt x="381" y="427"/>
                        <a:pt x="381" y="428"/>
                      </a:cubicBezTo>
                      <a:cubicBezTo>
                        <a:pt x="380" y="428"/>
                        <a:pt x="379" y="428"/>
                        <a:pt x="378" y="429"/>
                      </a:cubicBezTo>
                      <a:cubicBezTo>
                        <a:pt x="377" y="429"/>
                        <a:pt x="377" y="427"/>
                        <a:pt x="376" y="428"/>
                      </a:cubicBezTo>
                      <a:cubicBezTo>
                        <a:pt x="374" y="428"/>
                        <a:pt x="372" y="428"/>
                        <a:pt x="370" y="428"/>
                      </a:cubicBezTo>
                      <a:cubicBezTo>
                        <a:pt x="369" y="429"/>
                        <a:pt x="367" y="430"/>
                        <a:pt x="365" y="431"/>
                      </a:cubicBezTo>
                      <a:cubicBezTo>
                        <a:pt x="364" y="431"/>
                        <a:pt x="363" y="428"/>
                        <a:pt x="362" y="428"/>
                      </a:cubicBezTo>
                      <a:cubicBezTo>
                        <a:pt x="358" y="427"/>
                        <a:pt x="356" y="424"/>
                        <a:pt x="354" y="419"/>
                      </a:cubicBezTo>
                      <a:cubicBezTo>
                        <a:pt x="349" y="412"/>
                        <a:pt x="348" y="406"/>
                        <a:pt x="348" y="397"/>
                      </a:cubicBezTo>
                      <a:cubicBezTo>
                        <a:pt x="348" y="394"/>
                        <a:pt x="349" y="390"/>
                        <a:pt x="351" y="387"/>
                      </a:cubicBezTo>
                      <a:cubicBezTo>
                        <a:pt x="351" y="386"/>
                        <a:pt x="352" y="384"/>
                        <a:pt x="352" y="383"/>
                      </a:cubicBezTo>
                      <a:cubicBezTo>
                        <a:pt x="351" y="381"/>
                        <a:pt x="349" y="379"/>
                        <a:pt x="349" y="377"/>
                      </a:cubicBezTo>
                      <a:cubicBezTo>
                        <a:pt x="349" y="371"/>
                        <a:pt x="359" y="363"/>
                        <a:pt x="363" y="362"/>
                      </a:cubicBezTo>
                      <a:cubicBezTo>
                        <a:pt x="365" y="361"/>
                        <a:pt x="369" y="358"/>
                        <a:pt x="372" y="359"/>
                      </a:cubicBezTo>
                      <a:cubicBezTo>
                        <a:pt x="373" y="359"/>
                        <a:pt x="375" y="361"/>
                        <a:pt x="376" y="360"/>
                      </a:cubicBezTo>
                      <a:cubicBezTo>
                        <a:pt x="379" y="359"/>
                        <a:pt x="380" y="361"/>
                        <a:pt x="382" y="363"/>
                      </a:cubicBezTo>
                      <a:cubicBezTo>
                        <a:pt x="384" y="364"/>
                        <a:pt x="385" y="361"/>
                        <a:pt x="386" y="364"/>
                      </a:cubicBezTo>
                      <a:cubicBezTo>
                        <a:pt x="386" y="363"/>
                        <a:pt x="386" y="362"/>
                        <a:pt x="386" y="361"/>
                      </a:cubicBezTo>
                      <a:cubicBezTo>
                        <a:pt x="388" y="361"/>
                        <a:pt x="390" y="363"/>
                        <a:pt x="390" y="364"/>
                      </a:cubicBezTo>
                      <a:cubicBezTo>
                        <a:pt x="391" y="365"/>
                        <a:pt x="392" y="364"/>
                        <a:pt x="392" y="363"/>
                      </a:cubicBezTo>
                      <a:cubicBezTo>
                        <a:pt x="392" y="362"/>
                        <a:pt x="388" y="361"/>
                        <a:pt x="388" y="361"/>
                      </a:cubicBezTo>
                      <a:cubicBezTo>
                        <a:pt x="393" y="358"/>
                        <a:pt x="386" y="357"/>
                        <a:pt x="385" y="357"/>
                      </a:cubicBezTo>
                      <a:cubicBezTo>
                        <a:pt x="387" y="354"/>
                        <a:pt x="396" y="358"/>
                        <a:pt x="397" y="353"/>
                      </a:cubicBezTo>
                      <a:cubicBezTo>
                        <a:pt x="397" y="359"/>
                        <a:pt x="402" y="354"/>
                        <a:pt x="405" y="355"/>
                      </a:cubicBezTo>
                      <a:cubicBezTo>
                        <a:pt x="406" y="356"/>
                        <a:pt x="408" y="358"/>
                        <a:pt x="409" y="359"/>
                      </a:cubicBezTo>
                      <a:cubicBezTo>
                        <a:pt x="411" y="360"/>
                        <a:pt x="413" y="359"/>
                        <a:pt x="415" y="358"/>
                      </a:cubicBezTo>
                      <a:cubicBezTo>
                        <a:pt x="418" y="357"/>
                        <a:pt x="419" y="361"/>
                        <a:pt x="422" y="363"/>
                      </a:cubicBezTo>
                      <a:cubicBezTo>
                        <a:pt x="425" y="365"/>
                        <a:pt x="422" y="369"/>
                        <a:pt x="423" y="372"/>
                      </a:cubicBezTo>
                      <a:cubicBezTo>
                        <a:pt x="423" y="372"/>
                        <a:pt x="423" y="371"/>
                        <a:pt x="424" y="371"/>
                      </a:cubicBezTo>
                      <a:cubicBezTo>
                        <a:pt x="423" y="374"/>
                        <a:pt x="424" y="375"/>
                        <a:pt x="425" y="377"/>
                      </a:cubicBezTo>
                      <a:cubicBezTo>
                        <a:pt x="426" y="379"/>
                        <a:pt x="427" y="380"/>
                        <a:pt x="427" y="383"/>
                      </a:cubicBezTo>
                      <a:cubicBezTo>
                        <a:pt x="427" y="383"/>
                        <a:pt x="430" y="386"/>
                        <a:pt x="431" y="387"/>
                      </a:cubicBezTo>
                      <a:cubicBezTo>
                        <a:pt x="432" y="389"/>
                        <a:pt x="434" y="387"/>
                        <a:pt x="435" y="386"/>
                      </a:cubicBezTo>
                      <a:cubicBezTo>
                        <a:pt x="437" y="384"/>
                        <a:pt x="436" y="377"/>
                        <a:pt x="436" y="374"/>
                      </a:cubicBezTo>
                      <a:cubicBezTo>
                        <a:pt x="434" y="369"/>
                        <a:pt x="432" y="365"/>
                        <a:pt x="430" y="360"/>
                      </a:cubicBezTo>
                      <a:cubicBezTo>
                        <a:pt x="429" y="357"/>
                        <a:pt x="429" y="352"/>
                        <a:pt x="430" y="349"/>
                      </a:cubicBezTo>
                      <a:cubicBezTo>
                        <a:pt x="432" y="344"/>
                        <a:pt x="433" y="342"/>
                        <a:pt x="438" y="339"/>
                      </a:cubicBezTo>
                      <a:cubicBezTo>
                        <a:pt x="439" y="338"/>
                        <a:pt x="441" y="336"/>
                        <a:pt x="442" y="335"/>
                      </a:cubicBezTo>
                      <a:cubicBezTo>
                        <a:pt x="443" y="334"/>
                        <a:pt x="445" y="334"/>
                        <a:pt x="446" y="333"/>
                      </a:cubicBezTo>
                      <a:cubicBezTo>
                        <a:pt x="446" y="331"/>
                        <a:pt x="448" y="328"/>
                        <a:pt x="449" y="327"/>
                      </a:cubicBezTo>
                      <a:cubicBezTo>
                        <a:pt x="450" y="327"/>
                        <a:pt x="451" y="328"/>
                        <a:pt x="452" y="328"/>
                      </a:cubicBezTo>
                      <a:cubicBezTo>
                        <a:pt x="453" y="327"/>
                        <a:pt x="454" y="327"/>
                        <a:pt x="455" y="326"/>
                      </a:cubicBezTo>
                      <a:cubicBezTo>
                        <a:pt x="453" y="325"/>
                        <a:pt x="452" y="327"/>
                        <a:pt x="452" y="325"/>
                      </a:cubicBezTo>
                      <a:cubicBezTo>
                        <a:pt x="452" y="325"/>
                        <a:pt x="453" y="324"/>
                        <a:pt x="453" y="324"/>
                      </a:cubicBezTo>
                      <a:cubicBezTo>
                        <a:pt x="453" y="323"/>
                        <a:pt x="453" y="323"/>
                        <a:pt x="452" y="323"/>
                      </a:cubicBezTo>
                      <a:cubicBezTo>
                        <a:pt x="453" y="323"/>
                        <a:pt x="457" y="323"/>
                        <a:pt x="457" y="321"/>
                      </a:cubicBezTo>
                      <a:cubicBezTo>
                        <a:pt x="457" y="319"/>
                        <a:pt x="454" y="319"/>
                        <a:pt x="452" y="319"/>
                      </a:cubicBezTo>
                      <a:cubicBezTo>
                        <a:pt x="455" y="318"/>
                        <a:pt x="456" y="319"/>
                        <a:pt x="457" y="316"/>
                      </a:cubicBezTo>
                      <a:cubicBezTo>
                        <a:pt x="457" y="313"/>
                        <a:pt x="455" y="314"/>
                        <a:pt x="454" y="312"/>
                      </a:cubicBezTo>
                      <a:cubicBezTo>
                        <a:pt x="454" y="310"/>
                        <a:pt x="455" y="307"/>
                        <a:pt x="455" y="306"/>
                      </a:cubicBezTo>
                      <a:cubicBezTo>
                        <a:pt x="454" y="305"/>
                        <a:pt x="452" y="304"/>
                        <a:pt x="451" y="303"/>
                      </a:cubicBezTo>
                      <a:cubicBezTo>
                        <a:pt x="452" y="303"/>
                        <a:pt x="453" y="304"/>
                        <a:pt x="454" y="305"/>
                      </a:cubicBezTo>
                      <a:cubicBezTo>
                        <a:pt x="453" y="300"/>
                        <a:pt x="452" y="298"/>
                        <a:pt x="456" y="296"/>
                      </a:cubicBezTo>
                      <a:cubicBezTo>
                        <a:pt x="457" y="294"/>
                        <a:pt x="456" y="298"/>
                        <a:pt x="456" y="298"/>
                      </a:cubicBezTo>
                      <a:cubicBezTo>
                        <a:pt x="455" y="300"/>
                        <a:pt x="455" y="302"/>
                        <a:pt x="455" y="303"/>
                      </a:cubicBezTo>
                      <a:cubicBezTo>
                        <a:pt x="457" y="302"/>
                        <a:pt x="457" y="305"/>
                        <a:pt x="458" y="306"/>
                      </a:cubicBezTo>
                      <a:cubicBezTo>
                        <a:pt x="457" y="308"/>
                        <a:pt x="456" y="309"/>
                        <a:pt x="456" y="311"/>
                      </a:cubicBezTo>
                      <a:cubicBezTo>
                        <a:pt x="456" y="311"/>
                        <a:pt x="456" y="311"/>
                        <a:pt x="457" y="311"/>
                      </a:cubicBezTo>
                      <a:cubicBezTo>
                        <a:pt x="457" y="308"/>
                        <a:pt x="459" y="306"/>
                        <a:pt x="460" y="303"/>
                      </a:cubicBezTo>
                      <a:cubicBezTo>
                        <a:pt x="462" y="300"/>
                        <a:pt x="459" y="297"/>
                        <a:pt x="459" y="294"/>
                      </a:cubicBezTo>
                      <a:cubicBezTo>
                        <a:pt x="459" y="296"/>
                        <a:pt x="462" y="298"/>
                        <a:pt x="461" y="300"/>
                      </a:cubicBezTo>
                      <a:cubicBezTo>
                        <a:pt x="463" y="298"/>
                        <a:pt x="469" y="290"/>
                        <a:pt x="465" y="289"/>
                      </a:cubicBezTo>
                      <a:cubicBezTo>
                        <a:pt x="466" y="287"/>
                        <a:pt x="469" y="287"/>
                        <a:pt x="471" y="287"/>
                      </a:cubicBezTo>
                      <a:cubicBezTo>
                        <a:pt x="473" y="287"/>
                        <a:pt x="475" y="286"/>
                        <a:pt x="476" y="285"/>
                      </a:cubicBezTo>
                      <a:cubicBezTo>
                        <a:pt x="475" y="285"/>
                        <a:pt x="475" y="285"/>
                        <a:pt x="474" y="285"/>
                      </a:cubicBezTo>
                      <a:cubicBezTo>
                        <a:pt x="474" y="285"/>
                        <a:pt x="475" y="285"/>
                        <a:pt x="475" y="284"/>
                      </a:cubicBezTo>
                      <a:cubicBezTo>
                        <a:pt x="472" y="285"/>
                        <a:pt x="469" y="286"/>
                        <a:pt x="467" y="287"/>
                      </a:cubicBezTo>
                      <a:cubicBezTo>
                        <a:pt x="471" y="283"/>
                        <a:pt x="473" y="283"/>
                        <a:pt x="478" y="283"/>
                      </a:cubicBezTo>
                      <a:cubicBezTo>
                        <a:pt x="479" y="283"/>
                        <a:pt x="479" y="280"/>
                        <a:pt x="480" y="280"/>
                      </a:cubicBezTo>
                      <a:cubicBezTo>
                        <a:pt x="482" y="281"/>
                        <a:pt x="484" y="282"/>
                        <a:pt x="486" y="280"/>
                      </a:cubicBezTo>
                      <a:cubicBezTo>
                        <a:pt x="485" y="280"/>
                        <a:pt x="485" y="279"/>
                        <a:pt x="485" y="279"/>
                      </a:cubicBezTo>
                      <a:cubicBezTo>
                        <a:pt x="485" y="279"/>
                        <a:pt x="485" y="279"/>
                        <a:pt x="485" y="280"/>
                      </a:cubicBezTo>
                      <a:cubicBezTo>
                        <a:pt x="478" y="281"/>
                        <a:pt x="483" y="272"/>
                        <a:pt x="484" y="269"/>
                      </a:cubicBezTo>
                      <a:cubicBezTo>
                        <a:pt x="485" y="267"/>
                        <a:pt x="485" y="266"/>
                        <a:pt x="487" y="265"/>
                      </a:cubicBezTo>
                      <a:cubicBezTo>
                        <a:pt x="489" y="264"/>
                        <a:pt x="490" y="264"/>
                        <a:pt x="492" y="261"/>
                      </a:cubicBezTo>
                      <a:cubicBezTo>
                        <a:pt x="492" y="261"/>
                        <a:pt x="492" y="262"/>
                        <a:pt x="492" y="262"/>
                      </a:cubicBezTo>
                      <a:cubicBezTo>
                        <a:pt x="494" y="260"/>
                        <a:pt x="502" y="262"/>
                        <a:pt x="500" y="256"/>
                      </a:cubicBezTo>
                      <a:cubicBezTo>
                        <a:pt x="501" y="256"/>
                        <a:pt x="503" y="257"/>
                        <a:pt x="504" y="256"/>
                      </a:cubicBezTo>
                      <a:cubicBezTo>
                        <a:pt x="505" y="254"/>
                        <a:pt x="505" y="256"/>
                        <a:pt x="506" y="256"/>
                      </a:cubicBezTo>
                      <a:cubicBezTo>
                        <a:pt x="508" y="254"/>
                        <a:pt x="512" y="251"/>
                        <a:pt x="513" y="252"/>
                      </a:cubicBezTo>
                      <a:cubicBezTo>
                        <a:pt x="513" y="252"/>
                        <a:pt x="512" y="254"/>
                        <a:pt x="512" y="255"/>
                      </a:cubicBezTo>
                      <a:cubicBezTo>
                        <a:pt x="514" y="254"/>
                        <a:pt x="517" y="254"/>
                        <a:pt x="519" y="254"/>
                      </a:cubicBezTo>
                      <a:cubicBezTo>
                        <a:pt x="517" y="256"/>
                        <a:pt x="516" y="258"/>
                        <a:pt x="514" y="256"/>
                      </a:cubicBezTo>
                      <a:cubicBezTo>
                        <a:pt x="513" y="256"/>
                        <a:pt x="514" y="254"/>
                        <a:pt x="512" y="256"/>
                      </a:cubicBezTo>
                      <a:cubicBezTo>
                        <a:pt x="510" y="258"/>
                        <a:pt x="502" y="262"/>
                        <a:pt x="505" y="267"/>
                      </a:cubicBezTo>
                      <a:cubicBezTo>
                        <a:pt x="506" y="267"/>
                        <a:pt x="508" y="269"/>
                        <a:pt x="509" y="267"/>
                      </a:cubicBezTo>
                      <a:cubicBezTo>
                        <a:pt x="512" y="265"/>
                        <a:pt x="513" y="262"/>
                        <a:pt x="515" y="260"/>
                      </a:cubicBezTo>
                      <a:cubicBezTo>
                        <a:pt x="516" y="259"/>
                        <a:pt x="517" y="262"/>
                        <a:pt x="518" y="260"/>
                      </a:cubicBezTo>
                      <a:cubicBezTo>
                        <a:pt x="519" y="260"/>
                        <a:pt x="520" y="260"/>
                        <a:pt x="521" y="259"/>
                      </a:cubicBezTo>
                      <a:cubicBezTo>
                        <a:pt x="524" y="258"/>
                        <a:pt x="528" y="256"/>
                        <a:pt x="530" y="255"/>
                      </a:cubicBezTo>
                      <a:cubicBezTo>
                        <a:pt x="529" y="254"/>
                        <a:pt x="529" y="254"/>
                        <a:pt x="529" y="253"/>
                      </a:cubicBezTo>
                      <a:cubicBezTo>
                        <a:pt x="531" y="254"/>
                        <a:pt x="534" y="252"/>
                        <a:pt x="536" y="251"/>
                      </a:cubicBezTo>
                      <a:cubicBezTo>
                        <a:pt x="538" y="250"/>
                        <a:pt x="535" y="247"/>
                        <a:pt x="533" y="248"/>
                      </a:cubicBezTo>
                      <a:cubicBezTo>
                        <a:pt x="533" y="246"/>
                        <a:pt x="535" y="243"/>
                        <a:pt x="532" y="242"/>
                      </a:cubicBezTo>
                      <a:cubicBezTo>
                        <a:pt x="531" y="245"/>
                        <a:pt x="526" y="249"/>
                        <a:pt x="528" y="252"/>
                      </a:cubicBezTo>
                      <a:cubicBezTo>
                        <a:pt x="528" y="252"/>
                        <a:pt x="527" y="253"/>
                        <a:pt x="526" y="253"/>
                      </a:cubicBezTo>
                      <a:cubicBezTo>
                        <a:pt x="526" y="252"/>
                        <a:pt x="526" y="252"/>
                        <a:pt x="526" y="251"/>
                      </a:cubicBezTo>
                      <a:cubicBezTo>
                        <a:pt x="522" y="254"/>
                        <a:pt x="519" y="252"/>
                        <a:pt x="515" y="250"/>
                      </a:cubicBezTo>
                      <a:cubicBezTo>
                        <a:pt x="516" y="250"/>
                        <a:pt x="516" y="250"/>
                        <a:pt x="516" y="249"/>
                      </a:cubicBezTo>
                      <a:cubicBezTo>
                        <a:pt x="513" y="248"/>
                        <a:pt x="510" y="246"/>
                        <a:pt x="512" y="242"/>
                      </a:cubicBezTo>
                      <a:cubicBezTo>
                        <a:pt x="511" y="242"/>
                        <a:pt x="510" y="242"/>
                        <a:pt x="509" y="242"/>
                      </a:cubicBezTo>
                      <a:cubicBezTo>
                        <a:pt x="510" y="241"/>
                        <a:pt x="512" y="239"/>
                        <a:pt x="512" y="237"/>
                      </a:cubicBezTo>
                      <a:cubicBezTo>
                        <a:pt x="510" y="237"/>
                        <a:pt x="509" y="237"/>
                        <a:pt x="508" y="238"/>
                      </a:cubicBezTo>
                      <a:cubicBezTo>
                        <a:pt x="508" y="238"/>
                        <a:pt x="505" y="235"/>
                        <a:pt x="504" y="235"/>
                      </a:cubicBezTo>
                      <a:cubicBezTo>
                        <a:pt x="506" y="233"/>
                        <a:pt x="508" y="237"/>
                        <a:pt x="510" y="235"/>
                      </a:cubicBezTo>
                      <a:cubicBezTo>
                        <a:pt x="512" y="233"/>
                        <a:pt x="516" y="231"/>
                        <a:pt x="513" y="229"/>
                      </a:cubicBezTo>
                      <a:cubicBezTo>
                        <a:pt x="513" y="229"/>
                        <a:pt x="514" y="229"/>
                        <a:pt x="515" y="230"/>
                      </a:cubicBezTo>
                      <a:cubicBezTo>
                        <a:pt x="512" y="222"/>
                        <a:pt x="500" y="229"/>
                        <a:pt x="496" y="231"/>
                      </a:cubicBezTo>
                      <a:cubicBezTo>
                        <a:pt x="489" y="234"/>
                        <a:pt x="486" y="241"/>
                        <a:pt x="480" y="244"/>
                      </a:cubicBezTo>
                      <a:cubicBezTo>
                        <a:pt x="483" y="241"/>
                        <a:pt x="485" y="237"/>
                        <a:pt x="488" y="233"/>
                      </a:cubicBezTo>
                      <a:cubicBezTo>
                        <a:pt x="490" y="232"/>
                        <a:pt x="491" y="229"/>
                        <a:pt x="494" y="227"/>
                      </a:cubicBezTo>
                      <a:cubicBezTo>
                        <a:pt x="495" y="227"/>
                        <a:pt x="499" y="226"/>
                        <a:pt x="499" y="224"/>
                      </a:cubicBezTo>
                      <a:cubicBezTo>
                        <a:pt x="501" y="218"/>
                        <a:pt x="506" y="219"/>
                        <a:pt x="510" y="219"/>
                      </a:cubicBezTo>
                      <a:cubicBezTo>
                        <a:pt x="516" y="218"/>
                        <a:pt x="520" y="218"/>
                        <a:pt x="526" y="219"/>
                      </a:cubicBezTo>
                      <a:cubicBezTo>
                        <a:pt x="531" y="220"/>
                        <a:pt x="535" y="219"/>
                        <a:pt x="538" y="215"/>
                      </a:cubicBezTo>
                      <a:cubicBezTo>
                        <a:pt x="540" y="213"/>
                        <a:pt x="540" y="212"/>
                        <a:pt x="543" y="211"/>
                      </a:cubicBezTo>
                      <a:close/>
                      <a:moveTo>
                        <a:pt x="249" y="87"/>
                      </a:moveTo>
                      <a:cubicBezTo>
                        <a:pt x="247" y="91"/>
                        <a:pt x="242" y="86"/>
                        <a:pt x="238" y="89"/>
                      </a:cubicBezTo>
                      <a:cubicBezTo>
                        <a:pt x="240" y="89"/>
                        <a:pt x="240" y="91"/>
                        <a:pt x="241" y="92"/>
                      </a:cubicBezTo>
                      <a:cubicBezTo>
                        <a:pt x="237" y="91"/>
                        <a:pt x="234" y="99"/>
                        <a:pt x="231" y="96"/>
                      </a:cubicBezTo>
                      <a:cubicBezTo>
                        <a:pt x="231" y="95"/>
                        <a:pt x="233" y="95"/>
                        <a:pt x="233" y="95"/>
                      </a:cubicBezTo>
                      <a:cubicBezTo>
                        <a:pt x="234" y="95"/>
                        <a:pt x="234" y="93"/>
                        <a:pt x="235" y="93"/>
                      </a:cubicBezTo>
                      <a:cubicBezTo>
                        <a:pt x="238" y="90"/>
                        <a:pt x="234" y="89"/>
                        <a:pt x="232" y="91"/>
                      </a:cubicBezTo>
                      <a:cubicBezTo>
                        <a:pt x="231" y="91"/>
                        <a:pt x="229" y="95"/>
                        <a:pt x="227" y="95"/>
                      </a:cubicBezTo>
                      <a:cubicBezTo>
                        <a:pt x="226" y="94"/>
                        <a:pt x="223" y="95"/>
                        <a:pt x="221" y="93"/>
                      </a:cubicBezTo>
                      <a:cubicBezTo>
                        <a:pt x="222" y="93"/>
                        <a:pt x="226" y="93"/>
                        <a:pt x="224" y="90"/>
                      </a:cubicBezTo>
                      <a:cubicBezTo>
                        <a:pt x="225" y="89"/>
                        <a:pt x="226" y="89"/>
                        <a:pt x="227" y="89"/>
                      </a:cubicBezTo>
                      <a:cubicBezTo>
                        <a:pt x="226" y="87"/>
                        <a:pt x="226" y="86"/>
                        <a:pt x="224" y="86"/>
                      </a:cubicBezTo>
                      <a:cubicBezTo>
                        <a:pt x="227" y="85"/>
                        <a:pt x="231" y="87"/>
                        <a:pt x="232" y="84"/>
                      </a:cubicBezTo>
                      <a:cubicBezTo>
                        <a:pt x="229" y="83"/>
                        <a:pt x="226" y="82"/>
                        <a:pt x="223" y="83"/>
                      </a:cubicBezTo>
                      <a:cubicBezTo>
                        <a:pt x="224" y="83"/>
                        <a:pt x="224" y="83"/>
                        <a:pt x="224" y="84"/>
                      </a:cubicBezTo>
                      <a:cubicBezTo>
                        <a:pt x="222" y="83"/>
                        <a:pt x="217" y="83"/>
                        <a:pt x="215" y="84"/>
                      </a:cubicBezTo>
                      <a:cubicBezTo>
                        <a:pt x="215" y="84"/>
                        <a:pt x="215" y="84"/>
                        <a:pt x="215" y="85"/>
                      </a:cubicBezTo>
                      <a:cubicBezTo>
                        <a:pt x="215" y="85"/>
                        <a:pt x="215" y="86"/>
                        <a:pt x="214" y="86"/>
                      </a:cubicBezTo>
                      <a:cubicBezTo>
                        <a:pt x="210" y="83"/>
                        <a:pt x="216" y="82"/>
                        <a:pt x="217" y="82"/>
                      </a:cubicBezTo>
                      <a:cubicBezTo>
                        <a:pt x="220" y="81"/>
                        <a:pt x="223" y="80"/>
                        <a:pt x="226" y="80"/>
                      </a:cubicBezTo>
                      <a:cubicBezTo>
                        <a:pt x="229" y="79"/>
                        <a:pt x="231" y="78"/>
                        <a:pt x="234" y="77"/>
                      </a:cubicBezTo>
                      <a:cubicBezTo>
                        <a:pt x="238" y="75"/>
                        <a:pt x="239" y="76"/>
                        <a:pt x="243" y="77"/>
                      </a:cubicBezTo>
                      <a:cubicBezTo>
                        <a:pt x="241" y="78"/>
                        <a:pt x="238" y="79"/>
                        <a:pt x="236" y="82"/>
                      </a:cubicBezTo>
                      <a:cubicBezTo>
                        <a:pt x="240" y="83"/>
                        <a:pt x="241" y="82"/>
                        <a:pt x="244" y="82"/>
                      </a:cubicBezTo>
                      <a:cubicBezTo>
                        <a:pt x="246" y="82"/>
                        <a:pt x="248" y="78"/>
                        <a:pt x="250" y="79"/>
                      </a:cubicBezTo>
                      <a:cubicBezTo>
                        <a:pt x="249" y="80"/>
                        <a:pt x="249" y="80"/>
                        <a:pt x="249" y="80"/>
                      </a:cubicBezTo>
                      <a:cubicBezTo>
                        <a:pt x="249" y="80"/>
                        <a:pt x="250" y="81"/>
                        <a:pt x="250" y="81"/>
                      </a:cubicBezTo>
                      <a:cubicBezTo>
                        <a:pt x="250" y="82"/>
                        <a:pt x="250" y="84"/>
                        <a:pt x="249" y="84"/>
                      </a:cubicBezTo>
                      <a:cubicBezTo>
                        <a:pt x="249" y="86"/>
                        <a:pt x="247" y="84"/>
                        <a:pt x="247" y="87"/>
                      </a:cubicBezTo>
                      <a:cubicBezTo>
                        <a:pt x="248" y="87"/>
                        <a:pt x="249" y="87"/>
                        <a:pt x="249" y="87"/>
                      </a:cubicBezTo>
                      <a:close/>
                      <a:moveTo>
                        <a:pt x="291" y="117"/>
                      </a:moveTo>
                      <a:cubicBezTo>
                        <a:pt x="291" y="112"/>
                        <a:pt x="280" y="115"/>
                        <a:pt x="279" y="119"/>
                      </a:cubicBezTo>
                      <a:cubicBezTo>
                        <a:pt x="282" y="117"/>
                        <a:pt x="286" y="114"/>
                        <a:pt x="289" y="116"/>
                      </a:cubicBezTo>
                      <a:cubicBezTo>
                        <a:pt x="287" y="116"/>
                        <a:pt x="287" y="116"/>
                        <a:pt x="286" y="116"/>
                      </a:cubicBezTo>
                      <a:cubicBezTo>
                        <a:pt x="287" y="116"/>
                        <a:pt x="288" y="116"/>
                        <a:pt x="289" y="116"/>
                      </a:cubicBezTo>
                      <a:cubicBezTo>
                        <a:pt x="288" y="117"/>
                        <a:pt x="287" y="117"/>
                        <a:pt x="286" y="118"/>
                      </a:cubicBezTo>
                      <a:cubicBezTo>
                        <a:pt x="287" y="118"/>
                        <a:pt x="287" y="118"/>
                        <a:pt x="288" y="117"/>
                      </a:cubicBezTo>
                      <a:cubicBezTo>
                        <a:pt x="287" y="119"/>
                        <a:pt x="286" y="118"/>
                        <a:pt x="284" y="119"/>
                      </a:cubicBezTo>
                      <a:cubicBezTo>
                        <a:pt x="282" y="119"/>
                        <a:pt x="281" y="120"/>
                        <a:pt x="279" y="122"/>
                      </a:cubicBezTo>
                      <a:cubicBezTo>
                        <a:pt x="280" y="122"/>
                        <a:pt x="280" y="122"/>
                        <a:pt x="280" y="122"/>
                      </a:cubicBezTo>
                      <a:cubicBezTo>
                        <a:pt x="279" y="123"/>
                        <a:pt x="277" y="125"/>
                        <a:pt x="276" y="126"/>
                      </a:cubicBezTo>
                      <a:cubicBezTo>
                        <a:pt x="273" y="128"/>
                        <a:pt x="272" y="126"/>
                        <a:pt x="269" y="129"/>
                      </a:cubicBezTo>
                      <a:cubicBezTo>
                        <a:pt x="270" y="132"/>
                        <a:pt x="263" y="133"/>
                        <a:pt x="261" y="133"/>
                      </a:cubicBezTo>
                      <a:cubicBezTo>
                        <a:pt x="257" y="132"/>
                        <a:pt x="252" y="131"/>
                        <a:pt x="250" y="128"/>
                      </a:cubicBezTo>
                      <a:cubicBezTo>
                        <a:pt x="252" y="128"/>
                        <a:pt x="253" y="129"/>
                        <a:pt x="254" y="129"/>
                      </a:cubicBezTo>
                      <a:cubicBezTo>
                        <a:pt x="254" y="128"/>
                        <a:pt x="254" y="128"/>
                        <a:pt x="254" y="128"/>
                      </a:cubicBezTo>
                      <a:cubicBezTo>
                        <a:pt x="256" y="128"/>
                        <a:pt x="257" y="130"/>
                        <a:pt x="259" y="128"/>
                      </a:cubicBezTo>
                      <a:cubicBezTo>
                        <a:pt x="258" y="128"/>
                        <a:pt x="258" y="128"/>
                        <a:pt x="258" y="128"/>
                      </a:cubicBezTo>
                      <a:cubicBezTo>
                        <a:pt x="259" y="127"/>
                        <a:pt x="259" y="126"/>
                        <a:pt x="260" y="125"/>
                      </a:cubicBezTo>
                      <a:cubicBezTo>
                        <a:pt x="261" y="124"/>
                        <a:pt x="262" y="125"/>
                        <a:pt x="263" y="124"/>
                      </a:cubicBezTo>
                      <a:cubicBezTo>
                        <a:pt x="267" y="124"/>
                        <a:pt x="261" y="121"/>
                        <a:pt x="262" y="118"/>
                      </a:cubicBezTo>
                      <a:cubicBezTo>
                        <a:pt x="261" y="118"/>
                        <a:pt x="257" y="116"/>
                        <a:pt x="257" y="116"/>
                      </a:cubicBezTo>
                      <a:cubicBezTo>
                        <a:pt x="258" y="115"/>
                        <a:pt x="261" y="117"/>
                        <a:pt x="262" y="117"/>
                      </a:cubicBezTo>
                      <a:cubicBezTo>
                        <a:pt x="263" y="119"/>
                        <a:pt x="266" y="118"/>
                        <a:pt x="267" y="119"/>
                      </a:cubicBezTo>
                      <a:cubicBezTo>
                        <a:pt x="268" y="122"/>
                        <a:pt x="272" y="122"/>
                        <a:pt x="273" y="122"/>
                      </a:cubicBezTo>
                      <a:cubicBezTo>
                        <a:pt x="276" y="122"/>
                        <a:pt x="277" y="121"/>
                        <a:pt x="279" y="119"/>
                      </a:cubicBezTo>
                      <a:cubicBezTo>
                        <a:pt x="279" y="118"/>
                        <a:pt x="280" y="116"/>
                        <a:pt x="281" y="116"/>
                      </a:cubicBezTo>
                      <a:cubicBezTo>
                        <a:pt x="284" y="113"/>
                        <a:pt x="289" y="114"/>
                        <a:pt x="293" y="115"/>
                      </a:cubicBezTo>
                      <a:cubicBezTo>
                        <a:pt x="293" y="116"/>
                        <a:pt x="292" y="117"/>
                        <a:pt x="291" y="117"/>
                      </a:cubicBezTo>
                      <a:close/>
                      <a:moveTo>
                        <a:pt x="355" y="215"/>
                      </a:moveTo>
                      <a:cubicBezTo>
                        <a:pt x="355" y="216"/>
                        <a:pt x="353" y="219"/>
                        <a:pt x="353" y="217"/>
                      </a:cubicBezTo>
                      <a:cubicBezTo>
                        <a:pt x="352" y="214"/>
                        <a:pt x="352" y="212"/>
                        <a:pt x="354" y="210"/>
                      </a:cubicBezTo>
                      <a:cubicBezTo>
                        <a:pt x="353" y="211"/>
                        <a:pt x="353" y="211"/>
                        <a:pt x="352" y="212"/>
                      </a:cubicBezTo>
                      <a:cubicBezTo>
                        <a:pt x="353" y="210"/>
                        <a:pt x="354" y="208"/>
                        <a:pt x="353" y="208"/>
                      </a:cubicBezTo>
                      <a:cubicBezTo>
                        <a:pt x="352" y="208"/>
                        <a:pt x="351" y="208"/>
                        <a:pt x="351" y="210"/>
                      </a:cubicBezTo>
                      <a:cubicBezTo>
                        <a:pt x="351" y="208"/>
                        <a:pt x="351" y="206"/>
                        <a:pt x="350" y="205"/>
                      </a:cubicBezTo>
                      <a:cubicBezTo>
                        <a:pt x="349" y="206"/>
                        <a:pt x="349" y="206"/>
                        <a:pt x="349" y="206"/>
                      </a:cubicBezTo>
                      <a:cubicBezTo>
                        <a:pt x="349" y="206"/>
                        <a:pt x="349" y="205"/>
                        <a:pt x="349" y="204"/>
                      </a:cubicBezTo>
                      <a:cubicBezTo>
                        <a:pt x="348" y="205"/>
                        <a:pt x="349" y="204"/>
                        <a:pt x="348" y="206"/>
                      </a:cubicBezTo>
                      <a:cubicBezTo>
                        <a:pt x="347" y="206"/>
                        <a:pt x="347" y="206"/>
                        <a:pt x="347" y="206"/>
                      </a:cubicBezTo>
                      <a:cubicBezTo>
                        <a:pt x="346" y="203"/>
                        <a:pt x="341" y="198"/>
                        <a:pt x="345" y="197"/>
                      </a:cubicBezTo>
                      <a:cubicBezTo>
                        <a:pt x="341" y="196"/>
                        <a:pt x="340" y="197"/>
                        <a:pt x="342" y="192"/>
                      </a:cubicBezTo>
                      <a:cubicBezTo>
                        <a:pt x="342" y="189"/>
                        <a:pt x="346" y="191"/>
                        <a:pt x="347" y="192"/>
                      </a:cubicBezTo>
                      <a:cubicBezTo>
                        <a:pt x="346" y="190"/>
                        <a:pt x="346" y="189"/>
                        <a:pt x="347" y="186"/>
                      </a:cubicBezTo>
                      <a:cubicBezTo>
                        <a:pt x="347" y="186"/>
                        <a:pt x="348" y="187"/>
                        <a:pt x="348" y="187"/>
                      </a:cubicBezTo>
                      <a:cubicBezTo>
                        <a:pt x="347" y="187"/>
                        <a:pt x="346" y="188"/>
                        <a:pt x="346" y="189"/>
                      </a:cubicBezTo>
                      <a:cubicBezTo>
                        <a:pt x="347" y="189"/>
                        <a:pt x="347" y="189"/>
                        <a:pt x="348" y="189"/>
                      </a:cubicBezTo>
                      <a:cubicBezTo>
                        <a:pt x="348" y="189"/>
                        <a:pt x="348" y="189"/>
                        <a:pt x="349" y="189"/>
                      </a:cubicBezTo>
                      <a:cubicBezTo>
                        <a:pt x="346" y="190"/>
                        <a:pt x="351" y="202"/>
                        <a:pt x="352" y="204"/>
                      </a:cubicBezTo>
                      <a:cubicBezTo>
                        <a:pt x="353" y="206"/>
                        <a:pt x="354" y="209"/>
                        <a:pt x="355" y="210"/>
                      </a:cubicBezTo>
                      <a:cubicBezTo>
                        <a:pt x="356" y="212"/>
                        <a:pt x="355" y="214"/>
                        <a:pt x="356" y="216"/>
                      </a:cubicBezTo>
                      <a:cubicBezTo>
                        <a:pt x="355" y="216"/>
                        <a:pt x="355" y="216"/>
                        <a:pt x="355" y="215"/>
                      </a:cubicBezTo>
                      <a:close/>
                      <a:moveTo>
                        <a:pt x="416" y="266"/>
                      </a:moveTo>
                      <a:cubicBezTo>
                        <a:pt x="416" y="265"/>
                        <a:pt x="418" y="262"/>
                        <a:pt x="419" y="262"/>
                      </a:cubicBezTo>
                      <a:cubicBezTo>
                        <a:pt x="420" y="261"/>
                        <a:pt x="420" y="258"/>
                        <a:pt x="419" y="257"/>
                      </a:cubicBezTo>
                      <a:cubicBezTo>
                        <a:pt x="420" y="257"/>
                        <a:pt x="420" y="257"/>
                        <a:pt x="420" y="257"/>
                      </a:cubicBezTo>
                      <a:cubicBezTo>
                        <a:pt x="420" y="254"/>
                        <a:pt x="417" y="255"/>
                        <a:pt x="416" y="253"/>
                      </a:cubicBezTo>
                      <a:cubicBezTo>
                        <a:pt x="415" y="252"/>
                        <a:pt x="409" y="251"/>
                        <a:pt x="412" y="254"/>
                      </a:cubicBezTo>
                      <a:cubicBezTo>
                        <a:pt x="409" y="254"/>
                        <a:pt x="410" y="257"/>
                        <a:pt x="408" y="258"/>
                      </a:cubicBezTo>
                      <a:cubicBezTo>
                        <a:pt x="409" y="258"/>
                        <a:pt x="408" y="257"/>
                        <a:pt x="409" y="256"/>
                      </a:cubicBezTo>
                      <a:cubicBezTo>
                        <a:pt x="407" y="259"/>
                        <a:pt x="404" y="260"/>
                        <a:pt x="404" y="265"/>
                      </a:cubicBezTo>
                      <a:cubicBezTo>
                        <a:pt x="405" y="270"/>
                        <a:pt x="406" y="273"/>
                        <a:pt x="404" y="277"/>
                      </a:cubicBezTo>
                      <a:cubicBezTo>
                        <a:pt x="400" y="287"/>
                        <a:pt x="397" y="275"/>
                        <a:pt x="397" y="271"/>
                      </a:cubicBezTo>
                      <a:cubicBezTo>
                        <a:pt x="397" y="268"/>
                        <a:pt x="399" y="265"/>
                        <a:pt x="399" y="262"/>
                      </a:cubicBezTo>
                      <a:cubicBezTo>
                        <a:pt x="400" y="260"/>
                        <a:pt x="401" y="257"/>
                        <a:pt x="401" y="255"/>
                      </a:cubicBezTo>
                      <a:cubicBezTo>
                        <a:pt x="399" y="256"/>
                        <a:pt x="399" y="260"/>
                        <a:pt x="397" y="260"/>
                      </a:cubicBezTo>
                      <a:cubicBezTo>
                        <a:pt x="397" y="258"/>
                        <a:pt x="400" y="252"/>
                        <a:pt x="402" y="251"/>
                      </a:cubicBezTo>
                      <a:cubicBezTo>
                        <a:pt x="402" y="251"/>
                        <a:pt x="402" y="252"/>
                        <a:pt x="402" y="252"/>
                      </a:cubicBezTo>
                      <a:cubicBezTo>
                        <a:pt x="402" y="252"/>
                        <a:pt x="403" y="252"/>
                        <a:pt x="404" y="251"/>
                      </a:cubicBezTo>
                      <a:cubicBezTo>
                        <a:pt x="404" y="252"/>
                        <a:pt x="403" y="252"/>
                        <a:pt x="403" y="252"/>
                      </a:cubicBezTo>
                      <a:cubicBezTo>
                        <a:pt x="403" y="252"/>
                        <a:pt x="403" y="252"/>
                        <a:pt x="404" y="253"/>
                      </a:cubicBezTo>
                      <a:cubicBezTo>
                        <a:pt x="405" y="250"/>
                        <a:pt x="410" y="248"/>
                        <a:pt x="413" y="251"/>
                      </a:cubicBezTo>
                      <a:cubicBezTo>
                        <a:pt x="413" y="249"/>
                        <a:pt x="415" y="250"/>
                        <a:pt x="417" y="250"/>
                      </a:cubicBezTo>
                      <a:cubicBezTo>
                        <a:pt x="416" y="249"/>
                        <a:pt x="415" y="247"/>
                        <a:pt x="415" y="247"/>
                      </a:cubicBezTo>
                      <a:cubicBezTo>
                        <a:pt x="413" y="246"/>
                        <a:pt x="411" y="247"/>
                        <a:pt x="411" y="244"/>
                      </a:cubicBezTo>
                      <a:cubicBezTo>
                        <a:pt x="411" y="244"/>
                        <a:pt x="403" y="247"/>
                        <a:pt x="402" y="247"/>
                      </a:cubicBezTo>
                      <a:cubicBezTo>
                        <a:pt x="401" y="246"/>
                        <a:pt x="400" y="247"/>
                        <a:pt x="399" y="245"/>
                      </a:cubicBezTo>
                      <a:cubicBezTo>
                        <a:pt x="397" y="243"/>
                        <a:pt x="396" y="243"/>
                        <a:pt x="394" y="244"/>
                      </a:cubicBezTo>
                      <a:cubicBezTo>
                        <a:pt x="395" y="242"/>
                        <a:pt x="396" y="240"/>
                        <a:pt x="398" y="240"/>
                      </a:cubicBezTo>
                      <a:cubicBezTo>
                        <a:pt x="394" y="237"/>
                        <a:pt x="387" y="248"/>
                        <a:pt x="383" y="245"/>
                      </a:cubicBezTo>
                      <a:cubicBezTo>
                        <a:pt x="383" y="244"/>
                        <a:pt x="383" y="243"/>
                        <a:pt x="383" y="243"/>
                      </a:cubicBezTo>
                      <a:cubicBezTo>
                        <a:pt x="381" y="244"/>
                        <a:pt x="379" y="246"/>
                        <a:pt x="377" y="244"/>
                      </a:cubicBezTo>
                      <a:cubicBezTo>
                        <a:pt x="379" y="242"/>
                        <a:pt x="381" y="240"/>
                        <a:pt x="383" y="238"/>
                      </a:cubicBezTo>
                      <a:cubicBezTo>
                        <a:pt x="385" y="237"/>
                        <a:pt x="387" y="236"/>
                        <a:pt x="390" y="235"/>
                      </a:cubicBezTo>
                      <a:cubicBezTo>
                        <a:pt x="391" y="234"/>
                        <a:pt x="390" y="231"/>
                        <a:pt x="393" y="231"/>
                      </a:cubicBezTo>
                      <a:cubicBezTo>
                        <a:pt x="392" y="231"/>
                        <a:pt x="392" y="232"/>
                        <a:pt x="392" y="233"/>
                      </a:cubicBezTo>
                      <a:cubicBezTo>
                        <a:pt x="393" y="232"/>
                        <a:pt x="393" y="230"/>
                        <a:pt x="395" y="229"/>
                      </a:cubicBezTo>
                      <a:cubicBezTo>
                        <a:pt x="395" y="231"/>
                        <a:pt x="395" y="231"/>
                        <a:pt x="394" y="232"/>
                      </a:cubicBezTo>
                      <a:cubicBezTo>
                        <a:pt x="395" y="231"/>
                        <a:pt x="397" y="230"/>
                        <a:pt x="395" y="228"/>
                      </a:cubicBezTo>
                      <a:cubicBezTo>
                        <a:pt x="397" y="228"/>
                        <a:pt x="399" y="229"/>
                        <a:pt x="400" y="230"/>
                      </a:cubicBezTo>
                      <a:cubicBezTo>
                        <a:pt x="402" y="231"/>
                        <a:pt x="403" y="228"/>
                        <a:pt x="405" y="230"/>
                      </a:cubicBezTo>
                      <a:cubicBezTo>
                        <a:pt x="407" y="234"/>
                        <a:pt x="407" y="237"/>
                        <a:pt x="412" y="235"/>
                      </a:cubicBezTo>
                      <a:cubicBezTo>
                        <a:pt x="411" y="239"/>
                        <a:pt x="413" y="238"/>
                        <a:pt x="413" y="241"/>
                      </a:cubicBezTo>
                      <a:cubicBezTo>
                        <a:pt x="414" y="241"/>
                        <a:pt x="413" y="242"/>
                        <a:pt x="413" y="243"/>
                      </a:cubicBezTo>
                      <a:cubicBezTo>
                        <a:pt x="414" y="243"/>
                        <a:pt x="415" y="244"/>
                        <a:pt x="414" y="246"/>
                      </a:cubicBezTo>
                      <a:cubicBezTo>
                        <a:pt x="413" y="246"/>
                        <a:pt x="420" y="248"/>
                        <a:pt x="422" y="249"/>
                      </a:cubicBezTo>
                      <a:cubicBezTo>
                        <a:pt x="425" y="250"/>
                        <a:pt x="429" y="250"/>
                        <a:pt x="432" y="250"/>
                      </a:cubicBezTo>
                      <a:cubicBezTo>
                        <a:pt x="436" y="251"/>
                        <a:pt x="436" y="256"/>
                        <a:pt x="438" y="259"/>
                      </a:cubicBezTo>
                      <a:cubicBezTo>
                        <a:pt x="436" y="258"/>
                        <a:pt x="436" y="260"/>
                        <a:pt x="436" y="260"/>
                      </a:cubicBezTo>
                      <a:cubicBezTo>
                        <a:pt x="435" y="260"/>
                        <a:pt x="432" y="259"/>
                        <a:pt x="432" y="260"/>
                      </a:cubicBezTo>
                      <a:cubicBezTo>
                        <a:pt x="431" y="259"/>
                        <a:pt x="431" y="260"/>
                        <a:pt x="430" y="259"/>
                      </a:cubicBezTo>
                      <a:cubicBezTo>
                        <a:pt x="431" y="258"/>
                        <a:pt x="431" y="258"/>
                        <a:pt x="431" y="258"/>
                      </a:cubicBezTo>
                      <a:cubicBezTo>
                        <a:pt x="429" y="258"/>
                        <a:pt x="430" y="254"/>
                        <a:pt x="428" y="256"/>
                      </a:cubicBezTo>
                      <a:cubicBezTo>
                        <a:pt x="431" y="258"/>
                        <a:pt x="429" y="260"/>
                        <a:pt x="428" y="263"/>
                      </a:cubicBezTo>
                      <a:cubicBezTo>
                        <a:pt x="428" y="264"/>
                        <a:pt x="429" y="267"/>
                        <a:pt x="428" y="267"/>
                      </a:cubicBezTo>
                      <a:cubicBezTo>
                        <a:pt x="427" y="269"/>
                        <a:pt x="425" y="270"/>
                        <a:pt x="424" y="271"/>
                      </a:cubicBezTo>
                      <a:cubicBezTo>
                        <a:pt x="424" y="270"/>
                        <a:pt x="424" y="264"/>
                        <a:pt x="422" y="264"/>
                      </a:cubicBezTo>
                      <a:cubicBezTo>
                        <a:pt x="421" y="264"/>
                        <a:pt x="417" y="268"/>
                        <a:pt x="416" y="266"/>
                      </a:cubicBezTo>
                      <a:close/>
                      <a:moveTo>
                        <a:pt x="432" y="279"/>
                      </a:moveTo>
                      <a:cubicBezTo>
                        <a:pt x="428" y="281"/>
                        <a:pt x="426" y="283"/>
                        <a:pt x="422" y="282"/>
                      </a:cubicBezTo>
                      <a:cubicBezTo>
                        <a:pt x="422" y="282"/>
                        <a:pt x="422" y="281"/>
                        <a:pt x="422" y="281"/>
                      </a:cubicBezTo>
                      <a:cubicBezTo>
                        <a:pt x="422" y="281"/>
                        <a:pt x="420" y="281"/>
                        <a:pt x="419" y="280"/>
                      </a:cubicBezTo>
                      <a:cubicBezTo>
                        <a:pt x="420" y="277"/>
                        <a:pt x="422" y="276"/>
                        <a:pt x="423" y="273"/>
                      </a:cubicBezTo>
                      <a:cubicBezTo>
                        <a:pt x="423" y="275"/>
                        <a:pt x="424" y="274"/>
                        <a:pt x="425" y="275"/>
                      </a:cubicBezTo>
                      <a:cubicBezTo>
                        <a:pt x="423" y="276"/>
                        <a:pt x="422" y="277"/>
                        <a:pt x="422" y="279"/>
                      </a:cubicBezTo>
                      <a:cubicBezTo>
                        <a:pt x="424" y="279"/>
                        <a:pt x="425" y="278"/>
                        <a:pt x="427" y="277"/>
                      </a:cubicBezTo>
                      <a:cubicBezTo>
                        <a:pt x="429" y="274"/>
                        <a:pt x="429" y="274"/>
                        <a:pt x="432" y="274"/>
                      </a:cubicBezTo>
                      <a:cubicBezTo>
                        <a:pt x="434" y="275"/>
                        <a:pt x="441" y="273"/>
                        <a:pt x="441" y="271"/>
                      </a:cubicBezTo>
                      <a:cubicBezTo>
                        <a:pt x="442" y="271"/>
                        <a:pt x="442" y="272"/>
                        <a:pt x="442" y="273"/>
                      </a:cubicBezTo>
                      <a:cubicBezTo>
                        <a:pt x="438" y="275"/>
                        <a:pt x="436" y="277"/>
                        <a:pt x="432" y="279"/>
                      </a:cubicBezTo>
                      <a:close/>
                      <a:moveTo>
                        <a:pt x="454" y="264"/>
                      </a:moveTo>
                      <a:cubicBezTo>
                        <a:pt x="458" y="266"/>
                        <a:pt x="450" y="273"/>
                        <a:pt x="447" y="269"/>
                      </a:cubicBezTo>
                      <a:cubicBezTo>
                        <a:pt x="445" y="267"/>
                        <a:pt x="434" y="274"/>
                        <a:pt x="440" y="266"/>
                      </a:cubicBezTo>
                      <a:cubicBezTo>
                        <a:pt x="443" y="265"/>
                        <a:pt x="446" y="264"/>
                        <a:pt x="449" y="264"/>
                      </a:cubicBezTo>
                      <a:cubicBezTo>
                        <a:pt x="450" y="266"/>
                        <a:pt x="455" y="262"/>
                        <a:pt x="457" y="261"/>
                      </a:cubicBezTo>
                      <a:cubicBezTo>
                        <a:pt x="456" y="262"/>
                        <a:pt x="455" y="263"/>
                        <a:pt x="454"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909" name="Freeform 47">
                  <a:extLst>
                    <a:ext uri="{FF2B5EF4-FFF2-40B4-BE49-F238E27FC236}">
                      <a16:creationId xmlns:a16="http://schemas.microsoft.com/office/drawing/2014/main" id="{87296CDE-F167-CAA0-8FB1-A57B7891BD9E}"/>
                    </a:ext>
                  </a:extLst>
                </p:cNvPr>
                <p:cNvSpPr>
                  <a:spLocks/>
                </p:cNvSpPr>
                <p:nvPr/>
              </p:nvSpPr>
              <p:spPr bwMode="auto">
                <a:xfrm>
                  <a:off x="3675063" y="3898900"/>
                  <a:ext cx="19050" cy="28575"/>
                </a:xfrm>
                <a:custGeom>
                  <a:avLst/>
                  <a:gdLst>
                    <a:gd name="T0" fmla="*/ 23 w 26"/>
                    <a:gd name="T1" fmla="*/ 13 h 20"/>
                    <a:gd name="T2" fmla="*/ 20 w 26"/>
                    <a:gd name="T3" fmla="*/ 11 h 20"/>
                    <a:gd name="T4" fmla="*/ 17 w 26"/>
                    <a:gd name="T5" fmla="*/ 8 h 20"/>
                    <a:gd name="T6" fmla="*/ 9 w 26"/>
                    <a:gd name="T7" fmla="*/ 2 h 20"/>
                    <a:gd name="T8" fmla="*/ 0 w 26"/>
                    <a:gd name="T9" fmla="*/ 0 h 20"/>
                    <a:gd name="T10" fmla="*/ 21 w 26"/>
                    <a:gd name="T11" fmla="*/ 18 h 20"/>
                    <a:gd name="T12" fmla="*/ 23 w 26"/>
                    <a:gd name="T13" fmla="*/ 13 h 20"/>
                  </a:gdLst>
                  <a:ahLst/>
                  <a:cxnLst>
                    <a:cxn ang="0">
                      <a:pos x="T0" y="T1"/>
                    </a:cxn>
                    <a:cxn ang="0">
                      <a:pos x="T2" y="T3"/>
                    </a:cxn>
                    <a:cxn ang="0">
                      <a:pos x="T4" y="T5"/>
                    </a:cxn>
                    <a:cxn ang="0">
                      <a:pos x="T6" y="T7"/>
                    </a:cxn>
                    <a:cxn ang="0">
                      <a:pos x="T8" y="T9"/>
                    </a:cxn>
                    <a:cxn ang="0">
                      <a:pos x="T10" y="T11"/>
                    </a:cxn>
                    <a:cxn ang="0">
                      <a:pos x="T12" y="T13"/>
                    </a:cxn>
                  </a:cxnLst>
                  <a:rect l="0" t="0" r="r" b="b"/>
                  <a:pathLst>
                    <a:path w="26" h="20">
                      <a:moveTo>
                        <a:pt x="23" y="13"/>
                      </a:moveTo>
                      <a:cubicBezTo>
                        <a:pt x="23" y="12"/>
                        <a:pt x="21" y="12"/>
                        <a:pt x="20" y="11"/>
                      </a:cubicBezTo>
                      <a:cubicBezTo>
                        <a:pt x="18" y="11"/>
                        <a:pt x="18" y="10"/>
                        <a:pt x="17" y="8"/>
                      </a:cubicBezTo>
                      <a:cubicBezTo>
                        <a:pt x="14" y="3"/>
                        <a:pt x="14" y="4"/>
                        <a:pt x="9" y="2"/>
                      </a:cubicBezTo>
                      <a:cubicBezTo>
                        <a:pt x="5" y="1"/>
                        <a:pt x="4" y="0"/>
                        <a:pt x="0" y="0"/>
                      </a:cubicBezTo>
                      <a:cubicBezTo>
                        <a:pt x="7" y="9"/>
                        <a:pt x="13" y="13"/>
                        <a:pt x="21" y="18"/>
                      </a:cubicBezTo>
                      <a:cubicBezTo>
                        <a:pt x="26" y="20"/>
                        <a:pt x="26" y="18"/>
                        <a:pt x="2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910" name="Freeform 48">
                  <a:extLst>
                    <a:ext uri="{FF2B5EF4-FFF2-40B4-BE49-F238E27FC236}">
                      <a16:creationId xmlns:a16="http://schemas.microsoft.com/office/drawing/2014/main" id="{7EDCEE34-F844-405C-A155-EE94D3DCE93D}"/>
                    </a:ext>
                  </a:extLst>
                </p:cNvPr>
                <p:cNvSpPr>
                  <a:spLocks/>
                </p:cNvSpPr>
                <p:nvPr/>
              </p:nvSpPr>
              <p:spPr bwMode="auto">
                <a:xfrm>
                  <a:off x="3727451" y="3532187"/>
                  <a:ext cx="12700" cy="15875"/>
                </a:xfrm>
                <a:custGeom>
                  <a:avLst/>
                  <a:gdLst>
                    <a:gd name="T0" fmla="*/ 18 w 18"/>
                    <a:gd name="T1" fmla="*/ 2 h 12"/>
                    <a:gd name="T2" fmla="*/ 6 w 18"/>
                    <a:gd name="T3" fmla="*/ 3 h 12"/>
                    <a:gd name="T4" fmla="*/ 1 w 18"/>
                    <a:gd name="T5" fmla="*/ 9 h 12"/>
                    <a:gd name="T6" fmla="*/ 6 w 18"/>
                    <a:gd name="T7" fmla="*/ 11 h 12"/>
                    <a:gd name="T8" fmla="*/ 15 w 18"/>
                    <a:gd name="T9" fmla="*/ 9 h 12"/>
                    <a:gd name="T10" fmla="*/ 16 w 18"/>
                    <a:gd name="T11" fmla="*/ 7 h 12"/>
                    <a:gd name="T12" fmla="*/ 13 w 18"/>
                    <a:gd name="T13" fmla="*/ 5 h 12"/>
                    <a:gd name="T14" fmla="*/ 18 w 18"/>
                    <a:gd name="T15" fmla="*/ 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8" y="2"/>
                      </a:moveTo>
                      <a:cubicBezTo>
                        <a:pt x="15" y="0"/>
                        <a:pt x="10" y="3"/>
                        <a:pt x="6" y="3"/>
                      </a:cubicBezTo>
                      <a:cubicBezTo>
                        <a:pt x="2" y="4"/>
                        <a:pt x="0" y="3"/>
                        <a:pt x="1" y="9"/>
                      </a:cubicBezTo>
                      <a:cubicBezTo>
                        <a:pt x="3" y="9"/>
                        <a:pt x="5" y="12"/>
                        <a:pt x="6" y="11"/>
                      </a:cubicBezTo>
                      <a:cubicBezTo>
                        <a:pt x="9" y="11"/>
                        <a:pt x="12" y="10"/>
                        <a:pt x="15" y="9"/>
                      </a:cubicBezTo>
                      <a:cubicBezTo>
                        <a:pt x="16" y="9"/>
                        <a:pt x="16" y="8"/>
                        <a:pt x="16" y="7"/>
                      </a:cubicBezTo>
                      <a:cubicBezTo>
                        <a:pt x="16" y="5"/>
                        <a:pt x="13" y="6"/>
                        <a:pt x="13" y="5"/>
                      </a:cubicBezTo>
                      <a:cubicBezTo>
                        <a:pt x="15" y="5"/>
                        <a:pt x="17" y="4"/>
                        <a:pt x="1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911" name="Freeform 49">
                  <a:extLst>
                    <a:ext uri="{FF2B5EF4-FFF2-40B4-BE49-F238E27FC236}">
                      <a16:creationId xmlns:a16="http://schemas.microsoft.com/office/drawing/2014/main" id="{73639967-FDB7-CE09-BE2C-E33BD3D1D944}"/>
                    </a:ext>
                  </a:extLst>
                </p:cNvPr>
                <p:cNvSpPr>
                  <a:spLocks/>
                </p:cNvSpPr>
                <p:nvPr/>
              </p:nvSpPr>
              <p:spPr bwMode="auto">
                <a:xfrm>
                  <a:off x="3713163" y="3552825"/>
                  <a:ext cx="41275" cy="44450"/>
                </a:xfrm>
                <a:custGeom>
                  <a:avLst/>
                  <a:gdLst>
                    <a:gd name="T0" fmla="*/ 15 w 60"/>
                    <a:gd name="T1" fmla="*/ 6 h 32"/>
                    <a:gd name="T2" fmla="*/ 9 w 60"/>
                    <a:gd name="T3" fmla="*/ 8 h 32"/>
                    <a:gd name="T4" fmla="*/ 14 w 60"/>
                    <a:gd name="T5" fmla="*/ 11 h 32"/>
                    <a:gd name="T6" fmla="*/ 4 w 60"/>
                    <a:gd name="T7" fmla="*/ 11 h 32"/>
                    <a:gd name="T8" fmla="*/ 4 w 60"/>
                    <a:gd name="T9" fmla="*/ 13 h 32"/>
                    <a:gd name="T10" fmla="*/ 14 w 60"/>
                    <a:gd name="T11" fmla="*/ 13 h 32"/>
                    <a:gd name="T12" fmla="*/ 2 w 60"/>
                    <a:gd name="T13" fmla="*/ 17 h 32"/>
                    <a:gd name="T14" fmla="*/ 13 w 60"/>
                    <a:gd name="T15" fmla="*/ 16 h 32"/>
                    <a:gd name="T16" fmla="*/ 0 w 60"/>
                    <a:gd name="T17" fmla="*/ 21 h 32"/>
                    <a:gd name="T18" fmla="*/ 7 w 60"/>
                    <a:gd name="T19" fmla="*/ 21 h 32"/>
                    <a:gd name="T20" fmla="*/ 7 w 60"/>
                    <a:gd name="T21" fmla="*/ 23 h 32"/>
                    <a:gd name="T22" fmla="*/ 10 w 60"/>
                    <a:gd name="T23" fmla="*/ 24 h 32"/>
                    <a:gd name="T24" fmla="*/ 13 w 60"/>
                    <a:gd name="T25" fmla="*/ 25 h 32"/>
                    <a:gd name="T26" fmla="*/ 18 w 60"/>
                    <a:gd name="T27" fmla="*/ 18 h 32"/>
                    <a:gd name="T28" fmla="*/ 18 w 60"/>
                    <a:gd name="T29" fmla="*/ 23 h 32"/>
                    <a:gd name="T30" fmla="*/ 25 w 60"/>
                    <a:gd name="T31" fmla="*/ 21 h 32"/>
                    <a:gd name="T32" fmla="*/ 32 w 60"/>
                    <a:gd name="T33" fmla="*/ 21 h 32"/>
                    <a:gd name="T34" fmla="*/ 16 w 60"/>
                    <a:gd name="T35" fmla="*/ 27 h 32"/>
                    <a:gd name="T36" fmla="*/ 31 w 60"/>
                    <a:gd name="T37" fmla="*/ 28 h 32"/>
                    <a:gd name="T38" fmla="*/ 42 w 60"/>
                    <a:gd name="T39" fmla="*/ 24 h 32"/>
                    <a:gd name="T40" fmla="*/ 48 w 60"/>
                    <a:gd name="T41" fmla="*/ 25 h 32"/>
                    <a:gd name="T42" fmla="*/ 50 w 60"/>
                    <a:gd name="T43" fmla="*/ 23 h 32"/>
                    <a:gd name="T44" fmla="*/ 56 w 60"/>
                    <a:gd name="T45" fmla="*/ 23 h 32"/>
                    <a:gd name="T46" fmla="*/ 60 w 60"/>
                    <a:gd name="T47" fmla="*/ 17 h 32"/>
                    <a:gd name="T48" fmla="*/ 56 w 60"/>
                    <a:gd name="T49" fmla="*/ 12 h 32"/>
                    <a:gd name="T50" fmla="*/ 53 w 60"/>
                    <a:gd name="T51" fmla="*/ 17 h 32"/>
                    <a:gd name="T52" fmla="*/ 50 w 60"/>
                    <a:gd name="T53" fmla="*/ 13 h 32"/>
                    <a:gd name="T54" fmla="*/ 46 w 60"/>
                    <a:gd name="T55" fmla="*/ 9 h 32"/>
                    <a:gd name="T56" fmla="*/ 41 w 60"/>
                    <a:gd name="T57" fmla="*/ 2 h 32"/>
                    <a:gd name="T58" fmla="*/ 36 w 60"/>
                    <a:gd name="T59" fmla="*/ 9 h 32"/>
                    <a:gd name="T60" fmla="*/ 41 w 60"/>
                    <a:gd name="T61" fmla="*/ 12 h 32"/>
                    <a:gd name="T62" fmla="*/ 37 w 60"/>
                    <a:gd name="T63" fmla="*/ 13 h 32"/>
                    <a:gd name="T64" fmla="*/ 43 w 60"/>
                    <a:gd name="T65" fmla="*/ 17 h 32"/>
                    <a:gd name="T66" fmla="*/ 37 w 60"/>
                    <a:gd name="T67" fmla="*/ 18 h 32"/>
                    <a:gd name="T68" fmla="*/ 31 w 60"/>
                    <a:gd name="T69" fmla="*/ 17 h 32"/>
                    <a:gd name="T70" fmla="*/ 27 w 60"/>
                    <a:gd name="T71" fmla="*/ 15 h 32"/>
                    <a:gd name="T72" fmla="*/ 29 w 60"/>
                    <a:gd name="T73" fmla="*/ 13 h 32"/>
                    <a:gd name="T74" fmla="*/ 22 w 60"/>
                    <a:gd name="T75" fmla="*/ 9 h 32"/>
                    <a:gd name="T76" fmla="*/ 15 w 60"/>
                    <a:gd name="T77"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 h="32">
                      <a:moveTo>
                        <a:pt x="15" y="6"/>
                      </a:moveTo>
                      <a:cubicBezTo>
                        <a:pt x="14" y="6"/>
                        <a:pt x="9" y="6"/>
                        <a:pt x="9" y="8"/>
                      </a:cubicBezTo>
                      <a:cubicBezTo>
                        <a:pt x="9" y="9"/>
                        <a:pt x="13" y="10"/>
                        <a:pt x="14" y="11"/>
                      </a:cubicBezTo>
                      <a:cubicBezTo>
                        <a:pt x="11" y="10"/>
                        <a:pt x="8" y="10"/>
                        <a:pt x="4" y="11"/>
                      </a:cubicBezTo>
                      <a:cubicBezTo>
                        <a:pt x="4" y="13"/>
                        <a:pt x="4" y="13"/>
                        <a:pt x="4" y="13"/>
                      </a:cubicBezTo>
                      <a:cubicBezTo>
                        <a:pt x="7" y="15"/>
                        <a:pt x="11" y="13"/>
                        <a:pt x="14" y="13"/>
                      </a:cubicBezTo>
                      <a:cubicBezTo>
                        <a:pt x="13" y="14"/>
                        <a:pt x="2" y="13"/>
                        <a:pt x="2" y="17"/>
                      </a:cubicBezTo>
                      <a:cubicBezTo>
                        <a:pt x="2" y="19"/>
                        <a:pt x="11" y="16"/>
                        <a:pt x="13" y="16"/>
                      </a:cubicBezTo>
                      <a:cubicBezTo>
                        <a:pt x="9" y="19"/>
                        <a:pt x="2" y="17"/>
                        <a:pt x="0" y="21"/>
                      </a:cubicBezTo>
                      <a:cubicBezTo>
                        <a:pt x="2" y="22"/>
                        <a:pt x="4" y="23"/>
                        <a:pt x="7" y="21"/>
                      </a:cubicBezTo>
                      <a:cubicBezTo>
                        <a:pt x="7" y="22"/>
                        <a:pt x="7" y="23"/>
                        <a:pt x="7" y="23"/>
                      </a:cubicBezTo>
                      <a:cubicBezTo>
                        <a:pt x="7" y="23"/>
                        <a:pt x="9" y="24"/>
                        <a:pt x="10" y="24"/>
                      </a:cubicBezTo>
                      <a:cubicBezTo>
                        <a:pt x="9" y="21"/>
                        <a:pt x="12" y="22"/>
                        <a:pt x="13" y="25"/>
                      </a:cubicBezTo>
                      <a:cubicBezTo>
                        <a:pt x="16" y="23"/>
                        <a:pt x="16" y="22"/>
                        <a:pt x="18" y="18"/>
                      </a:cubicBezTo>
                      <a:cubicBezTo>
                        <a:pt x="20" y="19"/>
                        <a:pt x="19" y="21"/>
                        <a:pt x="18" y="23"/>
                      </a:cubicBezTo>
                      <a:cubicBezTo>
                        <a:pt x="20" y="23"/>
                        <a:pt x="24" y="24"/>
                        <a:pt x="25" y="21"/>
                      </a:cubicBezTo>
                      <a:cubicBezTo>
                        <a:pt x="26" y="24"/>
                        <a:pt x="30" y="23"/>
                        <a:pt x="32" y="21"/>
                      </a:cubicBezTo>
                      <a:cubicBezTo>
                        <a:pt x="29" y="25"/>
                        <a:pt x="21" y="26"/>
                        <a:pt x="16" y="27"/>
                      </a:cubicBezTo>
                      <a:cubicBezTo>
                        <a:pt x="22" y="32"/>
                        <a:pt x="25" y="31"/>
                        <a:pt x="31" y="28"/>
                      </a:cubicBezTo>
                      <a:cubicBezTo>
                        <a:pt x="35" y="27"/>
                        <a:pt x="39" y="25"/>
                        <a:pt x="42" y="24"/>
                      </a:cubicBezTo>
                      <a:cubicBezTo>
                        <a:pt x="44" y="23"/>
                        <a:pt x="46" y="25"/>
                        <a:pt x="48" y="25"/>
                      </a:cubicBezTo>
                      <a:cubicBezTo>
                        <a:pt x="48" y="25"/>
                        <a:pt x="49" y="23"/>
                        <a:pt x="50" y="23"/>
                      </a:cubicBezTo>
                      <a:cubicBezTo>
                        <a:pt x="52" y="23"/>
                        <a:pt x="54" y="23"/>
                        <a:pt x="56" y="23"/>
                      </a:cubicBezTo>
                      <a:cubicBezTo>
                        <a:pt x="58" y="23"/>
                        <a:pt x="59" y="20"/>
                        <a:pt x="60" y="17"/>
                      </a:cubicBezTo>
                      <a:cubicBezTo>
                        <a:pt x="60" y="14"/>
                        <a:pt x="60" y="11"/>
                        <a:pt x="56" y="12"/>
                      </a:cubicBezTo>
                      <a:cubicBezTo>
                        <a:pt x="51" y="13"/>
                        <a:pt x="55" y="14"/>
                        <a:pt x="53" y="17"/>
                      </a:cubicBezTo>
                      <a:cubicBezTo>
                        <a:pt x="52" y="14"/>
                        <a:pt x="52" y="13"/>
                        <a:pt x="50" y="13"/>
                      </a:cubicBezTo>
                      <a:cubicBezTo>
                        <a:pt x="48" y="12"/>
                        <a:pt x="48" y="9"/>
                        <a:pt x="46" y="9"/>
                      </a:cubicBezTo>
                      <a:cubicBezTo>
                        <a:pt x="44" y="6"/>
                        <a:pt x="46" y="0"/>
                        <a:pt x="41" y="2"/>
                      </a:cubicBezTo>
                      <a:cubicBezTo>
                        <a:pt x="39" y="5"/>
                        <a:pt x="38" y="6"/>
                        <a:pt x="36" y="9"/>
                      </a:cubicBezTo>
                      <a:cubicBezTo>
                        <a:pt x="37" y="10"/>
                        <a:pt x="39" y="11"/>
                        <a:pt x="41" y="12"/>
                      </a:cubicBezTo>
                      <a:cubicBezTo>
                        <a:pt x="40" y="13"/>
                        <a:pt x="39" y="13"/>
                        <a:pt x="37" y="13"/>
                      </a:cubicBezTo>
                      <a:cubicBezTo>
                        <a:pt x="39" y="14"/>
                        <a:pt x="43" y="15"/>
                        <a:pt x="43" y="17"/>
                      </a:cubicBezTo>
                      <a:cubicBezTo>
                        <a:pt x="43" y="20"/>
                        <a:pt x="40" y="18"/>
                        <a:pt x="37" y="18"/>
                      </a:cubicBezTo>
                      <a:cubicBezTo>
                        <a:pt x="37" y="18"/>
                        <a:pt x="32" y="19"/>
                        <a:pt x="31" y="17"/>
                      </a:cubicBezTo>
                      <a:cubicBezTo>
                        <a:pt x="30" y="14"/>
                        <a:pt x="30" y="14"/>
                        <a:pt x="27" y="15"/>
                      </a:cubicBezTo>
                      <a:cubicBezTo>
                        <a:pt x="27" y="14"/>
                        <a:pt x="28" y="14"/>
                        <a:pt x="29" y="13"/>
                      </a:cubicBezTo>
                      <a:cubicBezTo>
                        <a:pt x="27" y="12"/>
                        <a:pt x="24" y="9"/>
                        <a:pt x="22" y="9"/>
                      </a:cubicBezTo>
                      <a:cubicBezTo>
                        <a:pt x="17" y="10"/>
                        <a:pt x="19" y="8"/>
                        <a:pt x="1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912" name="Freeform 50">
                  <a:extLst>
                    <a:ext uri="{FF2B5EF4-FFF2-40B4-BE49-F238E27FC236}">
                      <a16:creationId xmlns:a16="http://schemas.microsoft.com/office/drawing/2014/main" id="{F7347124-6AFA-DEF2-D2C0-A229B91EA3E9}"/>
                    </a:ext>
                  </a:extLst>
                </p:cNvPr>
                <p:cNvSpPr>
                  <a:spLocks/>
                </p:cNvSpPr>
                <p:nvPr/>
              </p:nvSpPr>
              <p:spPr bwMode="auto">
                <a:xfrm>
                  <a:off x="3729038" y="3521075"/>
                  <a:ext cx="14288" cy="12700"/>
                </a:xfrm>
                <a:custGeom>
                  <a:avLst/>
                  <a:gdLst>
                    <a:gd name="T0" fmla="*/ 1 w 21"/>
                    <a:gd name="T1" fmla="*/ 7 h 8"/>
                    <a:gd name="T2" fmla="*/ 6 w 21"/>
                    <a:gd name="T3" fmla="*/ 5 h 8"/>
                    <a:gd name="T4" fmla="*/ 10 w 21"/>
                    <a:gd name="T5" fmla="*/ 5 h 8"/>
                    <a:gd name="T6" fmla="*/ 19 w 21"/>
                    <a:gd name="T7" fmla="*/ 3 h 8"/>
                    <a:gd name="T8" fmla="*/ 10 w 21"/>
                    <a:gd name="T9" fmla="*/ 1 h 8"/>
                    <a:gd name="T10" fmla="*/ 0 w 21"/>
                    <a:gd name="T11" fmla="*/ 5 h 8"/>
                    <a:gd name="T12" fmla="*/ 1 w 21"/>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21" h="8">
                      <a:moveTo>
                        <a:pt x="1" y="7"/>
                      </a:moveTo>
                      <a:cubicBezTo>
                        <a:pt x="2" y="6"/>
                        <a:pt x="5" y="5"/>
                        <a:pt x="6" y="5"/>
                      </a:cubicBezTo>
                      <a:cubicBezTo>
                        <a:pt x="8" y="7"/>
                        <a:pt x="8" y="5"/>
                        <a:pt x="10" y="5"/>
                      </a:cubicBezTo>
                      <a:cubicBezTo>
                        <a:pt x="12" y="5"/>
                        <a:pt x="21" y="8"/>
                        <a:pt x="19" y="3"/>
                      </a:cubicBezTo>
                      <a:cubicBezTo>
                        <a:pt x="19" y="0"/>
                        <a:pt x="12" y="1"/>
                        <a:pt x="10" y="1"/>
                      </a:cubicBezTo>
                      <a:cubicBezTo>
                        <a:pt x="7" y="2"/>
                        <a:pt x="1" y="3"/>
                        <a:pt x="0" y="5"/>
                      </a:cubicBezTo>
                      <a:cubicBezTo>
                        <a:pt x="0" y="6"/>
                        <a:pt x="0" y="6"/>
                        <a:pt x="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913" name="Freeform 51">
                  <a:extLst>
                    <a:ext uri="{FF2B5EF4-FFF2-40B4-BE49-F238E27FC236}">
                      <a16:creationId xmlns:a16="http://schemas.microsoft.com/office/drawing/2014/main" id="{5D230850-B7A0-93F5-DE5F-B84AA80A47B8}"/>
                    </a:ext>
                  </a:extLst>
                </p:cNvPr>
                <p:cNvSpPr>
                  <a:spLocks/>
                </p:cNvSpPr>
                <p:nvPr/>
              </p:nvSpPr>
              <p:spPr bwMode="auto">
                <a:xfrm>
                  <a:off x="3752851" y="3538537"/>
                  <a:ext cx="6350" cy="14288"/>
                </a:xfrm>
                <a:custGeom>
                  <a:avLst/>
                  <a:gdLst>
                    <a:gd name="T0" fmla="*/ 7 w 9"/>
                    <a:gd name="T1" fmla="*/ 8 h 10"/>
                    <a:gd name="T2" fmla="*/ 8 w 9"/>
                    <a:gd name="T3" fmla="*/ 6 h 10"/>
                    <a:gd name="T4" fmla="*/ 5 w 9"/>
                    <a:gd name="T5" fmla="*/ 3 h 10"/>
                    <a:gd name="T6" fmla="*/ 0 w 9"/>
                    <a:gd name="T7" fmla="*/ 1 h 10"/>
                    <a:gd name="T8" fmla="*/ 2 w 9"/>
                    <a:gd name="T9" fmla="*/ 6 h 10"/>
                    <a:gd name="T10" fmla="*/ 7 w 9"/>
                    <a:gd name="T11" fmla="*/ 8 h 10"/>
                  </a:gdLst>
                  <a:ahLst/>
                  <a:cxnLst>
                    <a:cxn ang="0">
                      <a:pos x="T0" y="T1"/>
                    </a:cxn>
                    <a:cxn ang="0">
                      <a:pos x="T2" y="T3"/>
                    </a:cxn>
                    <a:cxn ang="0">
                      <a:pos x="T4" y="T5"/>
                    </a:cxn>
                    <a:cxn ang="0">
                      <a:pos x="T6" y="T7"/>
                    </a:cxn>
                    <a:cxn ang="0">
                      <a:pos x="T8" y="T9"/>
                    </a:cxn>
                    <a:cxn ang="0">
                      <a:pos x="T10" y="T11"/>
                    </a:cxn>
                  </a:cxnLst>
                  <a:rect l="0" t="0" r="r" b="b"/>
                  <a:pathLst>
                    <a:path w="9" h="10">
                      <a:moveTo>
                        <a:pt x="7" y="8"/>
                      </a:moveTo>
                      <a:cubicBezTo>
                        <a:pt x="8" y="10"/>
                        <a:pt x="9" y="8"/>
                        <a:pt x="8" y="6"/>
                      </a:cubicBezTo>
                      <a:cubicBezTo>
                        <a:pt x="7" y="5"/>
                        <a:pt x="6" y="4"/>
                        <a:pt x="5" y="3"/>
                      </a:cubicBezTo>
                      <a:cubicBezTo>
                        <a:pt x="3" y="2"/>
                        <a:pt x="2" y="0"/>
                        <a:pt x="0" y="1"/>
                      </a:cubicBezTo>
                      <a:cubicBezTo>
                        <a:pt x="0" y="3"/>
                        <a:pt x="1" y="4"/>
                        <a:pt x="2" y="6"/>
                      </a:cubicBezTo>
                      <a:cubicBezTo>
                        <a:pt x="3" y="7"/>
                        <a:pt x="5" y="8"/>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914" name="Freeform 52">
                  <a:extLst>
                    <a:ext uri="{FF2B5EF4-FFF2-40B4-BE49-F238E27FC236}">
                      <a16:creationId xmlns:a16="http://schemas.microsoft.com/office/drawing/2014/main" id="{8B86E028-0DCA-3326-E800-705CC5BE9D5E}"/>
                    </a:ext>
                  </a:extLst>
                </p:cNvPr>
                <p:cNvSpPr>
                  <a:spLocks/>
                </p:cNvSpPr>
                <p:nvPr/>
              </p:nvSpPr>
              <p:spPr bwMode="auto">
                <a:xfrm>
                  <a:off x="3706813" y="3568700"/>
                  <a:ext cx="6350" cy="11113"/>
                </a:xfrm>
                <a:custGeom>
                  <a:avLst/>
                  <a:gdLst>
                    <a:gd name="T0" fmla="*/ 1 w 9"/>
                    <a:gd name="T1" fmla="*/ 6 h 8"/>
                    <a:gd name="T2" fmla="*/ 6 w 9"/>
                    <a:gd name="T3" fmla="*/ 6 h 8"/>
                    <a:gd name="T4" fmla="*/ 9 w 9"/>
                    <a:gd name="T5" fmla="*/ 0 h 8"/>
                    <a:gd name="T6" fmla="*/ 1 w 9"/>
                    <a:gd name="T7" fmla="*/ 6 h 8"/>
                  </a:gdLst>
                  <a:ahLst/>
                  <a:cxnLst>
                    <a:cxn ang="0">
                      <a:pos x="T0" y="T1"/>
                    </a:cxn>
                    <a:cxn ang="0">
                      <a:pos x="T2" y="T3"/>
                    </a:cxn>
                    <a:cxn ang="0">
                      <a:pos x="T4" y="T5"/>
                    </a:cxn>
                    <a:cxn ang="0">
                      <a:pos x="T6" y="T7"/>
                    </a:cxn>
                  </a:cxnLst>
                  <a:rect l="0" t="0" r="r" b="b"/>
                  <a:pathLst>
                    <a:path w="9" h="8">
                      <a:moveTo>
                        <a:pt x="1" y="6"/>
                      </a:moveTo>
                      <a:cubicBezTo>
                        <a:pt x="1" y="8"/>
                        <a:pt x="5" y="7"/>
                        <a:pt x="6" y="6"/>
                      </a:cubicBezTo>
                      <a:cubicBezTo>
                        <a:pt x="7" y="4"/>
                        <a:pt x="9" y="2"/>
                        <a:pt x="9" y="0"/>
                      </a:cubicBezTo>
                      <a:cubicBezTo>
                        <a:pt x="8" y="0"/>
                        <a:pt x="0" y="4"/>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915" name="Freeform 53">
                  <a:extLst>
                    <a:ext uri="{FF2B5EF4-FFF2-40B4-BE49-F238E27FC236}">
                      <a16:creationId xmlns:a16="http://schemas.microsoft.com/office/drawing/2014/main" id="{33DAF20E-55FC-A5AC-1E60-39902D63F6DC}"/>
                    </a:ext>
                  </a:extLst>
                </p:cNvPr>
                <p:cNvSpPr>
                  <a:spLocks/>
                </p:cNvSpPr>
                <p:nvPr/>
              </p:nvSpPr>
              <p:spPr bwMode="auto">
                <a:xfrm>
                  <a:off x="3722688" y="3533775"/>
                  <a:ext cx="4763" cy="7938"/>
                </a:xfrm>
                <a:custGeom>
                  <a:avLst/>
                  <a:gdLst>
                    <a:gd name="T0" fmla="*/ 7 w 7"/>
                    <a:gd name="T1" fmla="*/ 3 h 5"/>
                    <a:gd name="T2" fmla="*/ 0 w 7"/>
                    <a:gd name="T3" fmla="*/ 1 h 5"/>
                    <a:gd name="T4" fmla="*/ 4 w 7"/>
                    <a:gd name="T5" fmla="*/ 5 h 5"/>
                    <a:gd name="T6" fmla="*/ 7 w 7"/>
                    <a:gd name="T7" fmla="*/ 3 h 5"/>
                  </a:gdLst>
                  <a:ahLst/>
                  <a:cxnLst>
                    <a:cxn ang="0">
                      <a:pos x="T0" y="T1"/>
                    </a:cxn>
                    <a:cxn ang="0">
                      <a:pos x="T2" y="T3"/>
                    </a:cxn>
                    <a:cxn ang="0">
                      <a:pos x="T4" y="T5"/>
                    </a:cxn>
                    <a:cxn ang="0">
                      <a:pos x="T6" y="T7"/>
                    </a:cxn>
                  </a:cxnLst>
                  <a:rect l="0" t="0" r="r" b="b"/>
                  <a:pathLst>
                    <a:path w="7" h="5">
                      <a:moveTo>
                        <a:pt x="7" y="3"/>
                      </a:moveTo>
                      <a:cubicBezTo>
                        <a:pt x="3" y="0"/>
                        <a:pt x="3" y="0"/>
                        <a:pt x="0" y="1"/>
                      </a:cubicBezTo>
                      <a:cubicBezTo>
                        <a:pt x="1" y="3"/>
                        <a:pt x="2" y="3"/>
                        <a:pt x="4" y="5"/>
                      </a:cubicBezTo>
                      <a:cubicBezTo>
                        <a:pt x="5" y="4"/>
                        <a:pt x="6" y="4"/>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916" name="Freeform 54">
                  <a:extLst>
                    <a:ext uri="{FF2B5EF4-FFF2-40B4-BE49-F238E27FC236}">
                      <a16:creationId xmlns:a16="http://schemas.microsoft.com/office/drawing/2014/main" id="{5336F949-B651-6E6E-FC09-ECF44ECD6D50}"/>
                    </a:ext>
                  </a:extLst>
                </p:cNvPr>
                <p:cNvSpPr>
                  <a:spLocks/>
                </p:cNvSpPr>
                <p:nvPr/>
              </p:nvSpPr>
              <p:spPr bwMode="auto">
                <a:xfrm>
                  <a:off x="3722688" y="3554412"/>
                  <a:ext cx="4763" cy="3175"/>
                </a:xfrm>
                <a:custGeom>
                  <a:avLst/>
                  <a:gdLst>
                    <a:gd name="T0" fmla="*/ 0 w 6"/>
                    <a:gd name="T1" fmla="*/ 2 h 3"/>
                    <a:gd name="T2" fmla="*/ 6 w 6"/>
                    <a:gd name="T3" fmla="*/ 2 h 3"/>
                    <a:gd name="T4" fmla="*/ 5 w 6"/>
                    <a:gd name="T5" fmla="*/ 1 h 3"/>
                    <a:gd name="T6" fmla="*/ 0 w 6"/>
                    <a:gd name="T7" fmla="*/ 2 h 3"/>
                  </a:gdLst>
                  <a:ahLst/>
                  <a:cxnLst>
                    <a:cxn ang="0">
                      <a:pos x="T0" y="T1"/>
                    </a:cxn>
                    <a:cxn ang="0">
                      <a:pos x="T2" y="T3"/>
                    </a:cxn>
                    <a:cxn ang="0">
                      <a:pos x="T4" y="T5"/>
                    </a:cxn>
                    <a:cxn ang="0">
                      <a:pos x="T6" y="T7"/>
                    </a:cxn>
                  </a:cxnLst>
                  <a:rect l="0" t="0" r="r" b="b"/>
                  <a:pathLst>
                    <a:path w="6" h="3">
                      <a:moveTo>
                        <a:pt x="0" y="2"/>
                      </a:moveTo>
                      <a:cubicBezTo>
                        <a:pt x="2" y="2"/>
                        <a:pt x="4" y="3"/>
                        <a:pt x="6" y="2"/>
                      </a:cubicBezTo>
                      <a:cubicBezTo>
                        <a:pt x="6" y="1"/>
                        <a:pt x="6" y="1"/>
                        <a:pt x="5" y="1"/>
                      </a:cubicBezTo>
                      <a:cubicBezTo>
                        <a:pt x="3" y="1"/>
                        <a:pt x="1"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917" name="Freeform 55">
                  <a:extLst>
                    <a:ext uri="{FF2B5EF4-FFF2-40B4-BE49-F238E27FC236}">
                      <a16:creationId xmlns:a16="http://schemas.microsoft.com/office/drawing/2014/main" id="{42F70CD6-FA78-64A9-A5EB-C3561A3DCDBE}"/>
                    </a:ext>
                  </a:extLst>
                </p:cNvPr>
                <p:cNvSpPr>
                  <a:spLocks/>
                </p:cNvSpPr>
                <p:nvPr/>
              </p:nvSpPr>
              <p:spPr bwMode="auto">
                <a:xfrm>
                  <a:off x="3694113" y="3543300"/>
                  <a:ext cx="26988" cy="30163"/>
                </a:xfrm>
                <a:custGeom>
                  <a:avLst/>
                  <a:gdLst>
                    <a:gd name="T0" fmla="*/ 8 w 38"/>
                    <a:gd name="T1" fmla="*/ 21 h 22"/>
                    <a:gd name="T2" fmla="*/ 10 w 38"/>
                    <a:gd name="T3" fmla="*/ 18 h 22"/>
                    <a:gd name="T4" fmla="*/ 13 w 38"/>
                    <a:gd name="T5" fmla="*/ 22 h 22"/>
                    <a:gd name="T6" fmla="*/ 17 w 38"/>
                    <a:gd name="T7" fmla="*/ 20 h 22"/>
                    <a:gd name="T8" fmla="*/ 17 w 38"/>
                    <a:gd name="T9" fmla="*/ 15 h 22"/>
                    <a:gd name="T10" fmla="*/ 21 w 38"/>
                    <a:gd name="T11" fmla="*/ 16 h 22"/>
                    <a:gd name="T12" fmla="*/ 20 w 38"/>
                    <a:gd name="T13" fmla="*/ 13 h 22"/>
                    <a:gd name="T14" fmla="*/ 24 w 38"/>
                    <a:gd name="T15" fmla="*/ 11 h 22"/>
                    <a:gd name="T16" fmla="*/ 26 w 38"/>
                    <a:gd name="T17" fmla="*/ 10 h 22"/>
                    <a:gd name="T18" fmla="*/ 29 w 38"/>
                    <a:gd name="T19" fmla="*/ 16 h 22"/>
                    <a:gd name="T20" fmla="*/ 34 w 38"/>
                    <a:gd name="T21" fmla="*/ 8 h 22"/>
                    <a:gd name="T22" fmla="*/ 36 w 38"/>
                    <a:gd name="T23" fmla="*/ 8 h 22"/>
                    <a:gd name="T24" fmla="*/ 38 w 38"/>
                    <a:gd name="T25" fmla="*/ 3 h 22"/>
                    <a:gd name="T26" fmla="*/ 29 w 38"/>
                    <a:gd name="T27" fmla="*/ 1 h 22"/>
                    <a:gd name="T28" fmla="*/ 31 w 38"/>
                    <a:gd name="T29" fmla="*/ 3 h 22"/>
                    <a:gd name="T30" fmla="*/ 26 w 38"/>
                    <a:gd name="T31" fmla="*/ 3 h 22"/>
                    <a:gd name="T32" fmla="*/ 22 w 38"/>
                    <a:gd name="T33" fmla="*/ 3 h 22"/>
                    <a:gd name="T34" fmla="*/ 15 w 38"/>
                    <a:gd name="T35" fmla="*/ 7 h 22"/>
                    <a:gd name="T36" fmla="*/ 6 w 38"/>
                    <a:gd name="T37" fmla="*/ 14 h 22"/>
                    <a:gd name="T38" fmla="*/ 3 w 38"/>
                    <a:gd name="T39" fmla="*/ 20 h 22"/>
                    <a:gd name="T40" fmla="*/ 8 w 38"/>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22">
                      <a:moveTo>
                        <a:pt x="8" y="21"/>
                      </a:moveTo>
                      <a:cubicBezTo>
                        <a:pt x="11" y="21"/>
                        <a:pt x="10" y="19"/>
                        <a:pt x="10" y="18"/>
                      </a:cubicBezTo>
                      <a:cubicBezTo>
                        <a:pt x="11" y="17"/>
                        <a:pt x="13" y="19"/>
                        <a:pt x="13" y="22"/>
                      </a:cubicBezTo>
                      <a:cubicBezTo>
                        <a:pt x="15" y="21"/>
                        <a:pt x="17" y="21"/>
                        <a:pt x="17" y="20"/>
                      </a:cubicBezTo>
                      <a:cubicBezTo>
                        <a:pt x="19" y="18"/>
                        <a:pt x="16" y="16"/>
                        <a:pt x="17" y="15"/>
                      </a:cubicBezTo>
                      <a:cubicBezTo>
                        <a:pt x="19" y="15"/>
                        <a:pt x="19" y="19"/>
                        <a:pt x="21" y="16"/>
                      </a:cubicBezTo>
                      <a:cubicBezTo>
                        <a:pt x="22" y="15"/>
                        <a:pt x="22" y="13"/>
                        <a:pt x="20" y="13"/>
                      </a:cubicBezTo>
                      <a:cubicBezTo>
                        <a:pt x="22" y="12"/>
                        <a:pt x="24" y="13"/>
                        <a:pt x="24" y="11"/>
                      </a:cubicBezTo>
                      <a:cubicBezTo>
                        <a:pt x="24" y="9"/>
                        <a:pt x="26" y="9"/>
                        <a:pt x="26" y="10"/>
                      </a:cubicBezTo>
                      <a:cubicBezTo>
                        <a:pt x="23" y="13"/>
                        <a:pt x="26" y="17"/>
                        <a:pt x="29" y="16"/>
                      </a:cubicBezTo>
                      <a:cubicBezTo>
                        <a:pt x="32" y="15"/>
                        <a:pt x="38" y="11"/>
                        <a:pt x="34" y="8"/>
                      </a:cubicBezTo>
                      <a:cubicBezTo>
                        <a:pt x="34" y="8"/>
                        <a:pt x="35" y="8"/>
                        <a:pt x="36" y="8"/>
                      </a:cubicBezTo>
                      <a:cubicBezTo>
                        <a:pt x="31" y="7"/>
                        <a:pt x="36" y="4"/>
                        <a:pt x="38" y="3"/>
                      </a:cubicBezTo>
                      <a:cubicBezTo>
                        <a:pt x="34" y="1"/>
                        <a:pt x="33" y="0"/>
                        <a:pt x="29" y="1"/>
                      </a:cubicBezTo>
                      <a:cubicBezTo>
                        <a:pt x="30" y="2"/>
                        <a:pt x="31" y="2"/>
                        <a:pt x="31" y="3"/>
                      </a:cubicBezTo>
                      <a:cubicBezTo>
                        <a:pt x="29" y="4"/>
                        <a:pt x="28" y="3"/>
                        <a:pt x="26" y="3"/>
                      </a:cubicBezTo>
                      <a:cubicBezTo>
                        <a:pt x="25" y="2"/>
                        <a:pt x="23" y="3"/>
                        <a:pt x="22" y="3"/>
                      </a:cubicBezTo>
                      <a:cubicBezTo>
                        <a:pt x="19" y="3"/>
                        <a:pt x="17" y="5"/>
                        <a:pt x="15" y="7"/>
                      </a:cubicBezTo>
                      <a:cubicBezTo>
                        <a:pt x="13" y="9"/>
                        <a:pt x="9" y="13"/>
                        <a:pt x="6" y="14"/>
                      </a:cubicBezTo>
                      <a:cubicBezTo>
                        <a:pt x="3" y="15"/>
                        <a:pt x="0" y="16"/>
                        <a:pt x="3" y="20"/>
                      </a:cubicBezTo>
                      <a:cubicBezTo>
                        <a:pt x="5" y="20"/>
                        <a:pt x="6" y="20"/>
                        <a:pt x="8"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918" name="Freeform 56">
                  <a:extLst>
                    <a:ext uri="{FF2B5EF4-FFF2-40B4-BE49-F238E27FC236}">
                      <a16:creationId xmlns:a16="http://schemas.microsoft.com/office/drawing/2014/main" id="{40AADBE6-FA20-F6EB-7C8B-E31821E610BE}"/>
                    </a:ext>
                  </a:extLst>
                </p:cNvPr>
                <p:cNvSpPr>
                  <a:spLocks/>
                </p:cNvSpPr>
                <p:nvPr/>
              </p:nvSpPr>
              <p:spPr bwMode="auto">
                <a:xfrm>
                  <a:off x="3897313" y="3938587"/>
                  <a:ext cx="9525" cy="12700"/>
                </a:xfrm>
                <a:custGeom>
                  <a:avLst/>
                  <a:gdLst>
                    <a:gd name="T0" fmla="*/ 2 w 13"/>
                    <a:gd name="T1" fmla="*/ 0 h 9"/>
                    <a:gd name="T2" fmla="*/ 7 w 13"/>
                    <a:gd name="T3" fmla="*/ 8 h 9"/>
                    <a:gd name="T4" fmla="*/ 13 w 13"/>
                    <a:gd name="T5" fmla="*/ 5 h 9"/>
                    <a:gd name="T6" fmla="*/ 4 w 13"/>
                    <a:gd name="T7" fmla="*/ 4 h 9"/>
                    <a:gd name="T8" fmla="*/ 2 w 13"/>
                    <a:gd name="T9" fmla="*/ 0 h 9"/>
                  </a:gdLst>
                  <a:ahLst/>
                  <a:cxnLst>
                    <a:cxn ang="0">
                      <a:pos x="T0" y="T1"/>
                    </a:cxn>
                    <a:cxn ang="0">
                      <a:pos x="T2" y="T3"/>
                    </a:cxn>
                    <a:cxn ang="0">
                      <a:pos x="T4" y="T5"/>
                    </a:cxn>
                    <a:cxn ang="0">
                      <a:pos x="T6" y="T7"/>
                    </a:cxn>
                    <a:cxn ang="0">
                      <a:pos x="T8" y="T9"/>
                    </a:cxn>
                  </a:cxnLst>
                  <a:rect l="0" t="0" r="r" b="b"/>
                  <a:pathLst>
                    <a:path w="13" h="9">
                      <a:moveTo>
                        <a:pt x="2" y="0"/>
                      </a:moveTo>
                      <a:cubicBezTo>
                        <a:pt x="0" y="5"/>
                        <a:pt x="4" y="6"/>
                        <a:pt x="7" y="8"/>
                      </a:cubicBezTo>
                      <a:cubicBezTo>
                        <a:pt x="10" y="9"/>
                        <a:pt x="11" y="7"/>
                        <a:pt x="13" y="5"/>
                      </a:cubicBezTo>
                      <a:cubicBezTo>
                        <a:pt x="9" y="4"/>
                        <a:pt x="7" y="4"/>
                        <a:pt x="4" y="4"/>
                      </a:cubicBezTo>
                      <a:cubicBezTo>
                        <a:pt x="3" y="3"/>
                        <a:pt x="2"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919" name="Freeform 57">
                  <a:extLst>
                    <a:ext uri="{FF2B5EF4-FFF2-40B4-BE49-F238E27FC236}">
                      <a16:creationId xmlns:a16="http://schemas.microsoft.com/office/drawing/2014/main" id="{7C694021-9D6A-5DAE-0833-63F315042755}"/>
                    </a:ext>
                  </a:extLst>
                </p:cNvPr>
                <p:cNvSpPr>
                  <a:spLocks/>
                </p:cNvSpPr>
                <p:nvPr/>
              </p:nvSpPr>
              <p:spPr bwMode="auto">
                <a:xfrm>
                  <a:off x="3897313" y="3910012"/>
                  <a:ext cx="11113" cy="12700"/>
                </a:xfrm>
                <a:custGeom>
                  <a:avLst/>
                  <a:gdLst>
                    <a:gd name="T0" fmla="*/ 0 w 15"/>
                    <a:gd name="T1" fmla="*/ 1 h 10"/>
                    <a:gd name="T2" fmla="*/ 15 w 15"/>
                    <a:gd name="T3" fmla="*/ 6 h 10"/>
                    <a:gd name="T4" fmla="*/ 0 w 15"/>
                    <a:gd name="T5" fmla="*/ 1 h 10"/>
                  </a:gdLst>
                  <a:ahLst/>
                  <a:cxnLst>
                    <a:cxn ang="0">
                      <a:pos x="T0" y="T1"/>
                    </a:cxn>
                    <a:cxn ang="0">
                      <a:pos x="T2" y="T3"/>
                    </a:cxn>
                    <a:cxn ang="0">
                      <a:pos x="T4" y="T5"/>
                    </a:cxn>
                  </a:cxnLst>
                  <a:rect l="0" t="0" r="r" b="b"/>
                  <a:pathLst>
                    <a:path w="15" h="10">
                      <a:moveTo>
                        <a:pt x="0" y="1"/>
                      </a:moveTo>
                      <a:cubicBezTo>
                        <a:pt x="3" y="3"/>
                        <a:pt x="10" y="10"/>
                        <a:pt x="15" y="6"/>
                      </a:cubicBezTo>
                      <a:cubicBezTo>
                        <a:pt x="11" y="2"/>
                        <a:pt x="5"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grpSp>
          <p:sp>
            <p:nvSpPr>
              <p:cNvPr id="758" name="Freeform 58">
                <a:extLst>
                  <a:ext uri="{FF2B5EF4-FFF2-40B4-BE49-F238E27FC236}">
                    <a16:creationId xmlns:a16="http://schemas.microsoft.com/office/drawing/2014/main" id="{7F5186FC-1AE8-7FEB-EA47-3504DED4C75E}"/>
                  </a:ext>
                </a:extLst>
              </p:cNvPr>
              <p:cNvSpPr>
                <a:spLocks/>
              </p:cNvSpPr>
              <p:nvPr/>
            </p:nvSpPr>
            <p:spPr bwMode="auto">
              <a:xfrm>
                <a:off x="7968281" y="4313205"/>
                <a:ext cx="1144618" cy="2058555"/>
              </a:xfrm>
              <a:custGeom>
                <a:avLst/>
                <a:gdLst>
                  <a:gd name="T0" fmla="*/ 222 w 233"/>
                  <a:gd name="T1" fmla="*/ 102 h 435"/>
                  <a:gd name="T2" fmla="*/ 185 w 233"/>
                  <a:gd name="T3" fmla="*/ 81 h 435"/>
                  <a:gd name="T4" fmla="*/ 161 w 233"/>
                  <a:gd name="T5" fmla="*/ 68 h 435"/>
                  <a:gd name="T6" fmla="*/ 139 w 233"/>
                  <a:gd name="T7" fmla="*/ 41 h 435"/>
                  <a:gd name="T8" fmla="*/ 102 w 233"/>
                  <a:gd name="T9" fmla="*/ 15 h 435"/>
                  <a:gd name="T10" fmla="*/ 63 w 233"/>
                  <a:gd name="T11" fmla="*/ 4 h 435"/>
                  <a:gd name="T12" fmla="*/ 40 w 233"/>
                  <a:gd name="T13" fmla="*/ 6 h 435"/>
                  <a:gd name="T14" fmla="*/ 25 w 233"/>
                  <a:gd name="T15" fmla="*/ 26 h 435"/>
                  <a:gd name="T16" fmla="*/ 15 w 233"/>
                  <a:gd name="T17" fmla="*/ 18 h 435"/>
                  <a:gd name="T18" fmla="*/ 15 w 233"/>
                  <a:gd name="T19" fmla="*/ 22 h 435"/>
                  <a:gd name="T20" fmla="*/ 22 w 233"/>
                  <a:gd name="T21" fmla="*/ 35 h 435"/>
                  <a:gd name="T22" fmla="*/ 23 w 233"/>
                  <a:gd name="T23" fmla="*/ 44 h 435"/>
                  <a:gd name="T24" fmla="*/ 8 w 233"/>
                  <a:gd name="T25" fmla="*/ 73 h 435"/>
                  <a:gd name="T26" fmla="*/ 3 w 233"/>
                  <a:gd name="T27" fmla="*/ 102 h 435"/>
                  <a:gd name="T28" fmla="*/ 28 w 233"/>
                  <a:gd name="T29" fmla="*/ 154 h 435"/>
                  <a:gd name="T30" fmla="*/ 48 w 233"/>
                  <a:gd name="T31" fmla="*/ 173 h 435"/>
                  <a:gd name="T32" fmla="*/ 56 w 233"/>
                  <a:gd name="T33" fmla="*/ 189 h 435"/>
                  <a:gd name="T34" fmla="*/ 55 w 233"/>
                  <a:gd name="T35" fmla="*/ 215 h 435"/>
                  <a:gd name="T36" fmla="*/ 40 w 233"/>
                  <a:gd name="T37" fmla="*/ 299 h 435"/>
                  <a:gd name="T38" fmla="*/ 31 w 233"/>
                  <a:gd name="T39" fmla="*/ 386 h 435"/>
                  <a:gd name="T40" fmla="*/ 44 w 233"/>
                  <a:gd name="T41" fmla="*/ 422 h 435"/>
                  <a:gd name="T42" fmla="*/ 73 w 233"/>
                  <a:gd name="T43" fmla="*/ 433 h 435"/>
                  <a:gd name="T44" fmla="*/ 75 w 233"/>
                  <a:gd name="T45" fmla="*/ 422 h 435"/>
                  <a:gd name="T46" fmla="*/ 66 w 233"/>
                  <a:gd name="T47" fmla="*/ 409 h 435"/>
                  <a:gd name="T48" fmla="*/ 70 w 233"/>
                  <a:gd name="T49" fmla="*/ 385 h 435"/>
                  <a:gd name="T50" fmla="*/ 79 w 233"/>
                  <a:gd name="T51" fmla="*/ 370 h 435"/>
                  <a:gd name="T52" fmla="*/ 70 w 233"/>
                  <a:gd name="T53" fmla="*/ 359 h 435"/>
                  <a:gd name="T54" fmla="*/ 81 w 233"/>
                  <a:gd name="T55" fmla="*/ 349 h 435"/>
                  <a:gd name="T56" fmla="*/ 83 w 233"/>
                  <a:gd name="T57" fmla="*/ 331 h 435"/>
                  <a:gd name="T58" fmla="*/ 96 w 233"/>
                  <a:gd name="T59" fmla="*/ 323 h 435"/>
                  <a:gd name="T60" fmla="*/ 97 w 233"/>
                  <a:gd name="T61" fmla="*/ 309 h 435"/>
                  <a:gd name="T62" fmla="*/ 121 w 233"/>
                  <a:gd name="T63" fmla="*/ 303 h 435"/>
                  <a:gd name="T64" fmla="*/ 123 w 233"/>
                  <a:gd name="T65" fmla="*/ 288 h 435"/>
                  <a:gd name="T66" fmla="*/ 134 w 233"/>
                  <a:gd name="T67" fmla="*/ 283 h 435"/>
                  <a:gd name="T68" fmla="*/ 163 w 233"/>
                  <a:gd name="T69" fmla="*/ 242 h 435"/>
                  <a:gd name="T70" fmla="*/ 166 w 233"/>
                  <a:gd name="T71" fmla="*/ 223 h 435"/>
                  <a:gd name="T72" fmla="*/ 194 w 233"/>
                  <a:gd name="T73" fmla="*/ 209 h 435"/>
                  <a:gd name="T74" fmla="*/ 209 w 233"/>
                  <a:gd name="T75" fmla="*/ 184 h 435"/>
                  <a:gd name="T76" fmla="*/ 216 w 233"/>
                  <a:gd name="T77" fmla="*/ 144 h 435"/>
                  <a:gd name="T78" fmla="*/ 231 w 233"/>
                  <a:gd name="T79" fmla="*/ 11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3" h="435">
                    <a:moveTo>
                      <a:pt x="229" y="102"/>
                    </a:moveTo>
                    <a:cubicBezTo>
                      <a:pt x="229" y="102"/>
                      <a:pt x="222" y="102"/>
                      <a:pt x="222" y="102"/>
                    </a:cubicBezTo>
                    <a:cubicBezTo>
                      <a:pt x="217" y="98"/>
                      <a:pt x="211" y="91"/>
                      <a:pt x="205" y="89"/>
                    </a:cubicBezTo>
                    <a:cubicBezTo>
                      <a:pt x="199" y="86"/>
                      <a:pt x="192" y="84"/>
                      <a:pt x="185" y="81"/>
                    </a:cubicBezTo>
                    <a:cubicBezTo>
                      <a:pt x="178" y="79"/>
                      <a:pt x="171" y="76"/>
                      <a:pt x="165" y="73"/>
                    </a:cubicBezTo>
                    <a:cubicBezTo>
                      <a:pt x="164" y="73"/>
                      <a:pt x="162" y="69"/>
                      <a:pt x="161" y="68"/>
                    </a:cubicBezTo>
                    <a:cubicBezTo>
                      <a:pt x="158" y="64"/>
                      <a:pt x="155" y="60"/>
                      <a:pt x="152" y="55"/>
                    </a:cubicBezTo>
                    <a:cubicBezTo>
                      <a:pt x="148" y="51"/>
                      <a:pt x="145" y="42"/>
                      <a:pt x="139" y="41"/>
                    </a:cubicBezTo>
                    <a:cubicBezTo>
                      <a:pt x="134" y="39"/>
                      <a:pt x="125" y="39"/>
                      <a:pt x="121" y="35"/>
                    </a:cubicBezTo>
                    <a:cubicBezTo>
                      <a:pt x="115" y="29"/>
                      <a:pt x="108" y="22"/>
                      <a:pt x="102" y="15"/>
                    </a:cubicBezTo>
                    <a:cubicBezTo>
                      <a:pt x="98" y="12"/>
                      <a:pt x="93" y="12"/>
                      <a:pt x="89" y="10"/>
                    </a:cubicBezTo>
                    <a:cubicBezTo>
                      <a:pt x="80" y="8"/>
                      <a:pt x="72" y="6"/>
                      <a:pt x="63" y="4"/>
                    </a:cubicBezTo>
                    <a:cubicBezTo>
                      <a:pt x="60" y="4"/>
                      <a:pt x="55" y="0"/>
                      <a:pt x="51" y="1"/>
                    </a:cubicBezTo>
                    <a:cubicBezTo>
                      <a:pt x="48" y="3"/>
                      <a:pt x="44" y="4"/>
                      <a:pt x="40" y="6"/>
                    </a:cubicBezTo>
                    <a:cubicBezTo>
                      <a:pt x="39" y="6"/>
                      <a:pt x="34" y="7"/>
                      <a:pt x="33" y="8"/>
                    </a:cubicBezTo>
                    <a:cubicBezTo>
                      <a:pt x="31" y="13"/>
                      <a:pt x="25" y="20"/>
                      <a:pt x="25" y="26"/>
                    </a:cubicBezTo>
                    <a:cubicBezTo>
                      <a:pt x="21" y="22"/>
                      <a:pt x="20" y="20"/>
                      <a:pt x="16" y="18"/>
                    </a:cubicBezTo>
                    <a:cubicBezTo>
                      <a:pt x="15" y="18"/>
                      <a:pt x="15" y="18"/>
                      <a:pt x="15" y="18"/>
                    </a:cubicBezTo>
                    <a:cubicBezTo>
                      <a:pt x="14" y="21"/>
                      <a:pt x="14" y="21"/>
                      <a:pt x="14" y="21"/>
                    </a:cubicBezTo>
                    <a:cubicBezTo>
                      <a:pt x="15" y="21"/>
                      <a:pt x="15" y="22"/>
                      <a:pt x="15" y="22"/>
                    </a:cubicBezTo>
                    <a:cubicBezTo>
                      <a:pt x="18" y="23"/>
                      <a:pt x="18" y="23"/>
                      <a:pt x="18" y="27"/>
                    </a:cubicBezTo>
                    <a:cubicBezTo>
                      <a:pt x="17" y="29"/>
                      <a:pt x="23" y="32"/>
                      <a:pt x="22" y="35"/>
                    </a:cubicBezTo>
                    <a:cubicBezTo>
                      <a:pt x="22" y="36"/>
                      <a:pt x="23" y="39"/>
                      <a:pt x="23" y="39"/>
                    </a:cubicBezTo>
                    <a:cubicBezTo>
                      <a:pt x="21" y="41"/>
                      <a:pt x="22" y="42"/>
                      <a:pt x="23" y="44"/>
                    </a:cubicBezTo>
                    <a:cubicBezTo>
                      <a:pt x="24" y="54"/>
                      <a:pt x="19" y="58"/>
                      <a:pt x="14" y="64"/>
                    </a:cubicBezTo>
                    <a:cubicBezTo>
                      <a:pt x="12" y="67"/>
                      <a:pt x="10" y="71"/>
                      <a:pt x="8" y="73"/>
                    </a:cubicBezTo>
                    <a:cubicBezTo>
                      <a:pt x="6" y="75"/>
                      <a:pt x="6" y="81"/>
                      <a:pt x="5" y="83"/>
                    </a:cubicBezTo>
                    <a:cubicBezTo>
                      <a:pt x="4" y="88"/>
                      <a:pt x="0" y="97"/>
                      <a:pt x="3" y="102"/>
                    </a:cubicBezTo>
                    <a:cubicBezTo>
                      <a:pt x="7" y="110"/>
                      <a:pt x="10" y="117"/>
                      <a:pt x="14" y="125"/>
                    </a:cubicBezTo>
                    <a:cubicBezTo>
                      <a:pt x="19" y="135"/>
                      <a:pt x="24" y="144"/>
                      <a:pt x="28" y="154"/>
                    </a:cubicBezTo>
                    <a:cubicBezTo>
                      <a:pt x="31" y="158"/>
                      <a:pt x="32" y="161"/>
                      <a:pt x="36" y="164"/>
                    </a:cubicBezTo>
                    <a:cubicBezTo>
                      <a:pt x="40" y="167"/>
                      <a:pt x="44" y="169"/>
                      <a:pt x="48" y="173"/>
                    </a:cubicBezTo>
                    <a:cubicBezTo>
                      <a:pt x="49" y="174"/>
                      <a:pt x="54" y="176"/>
                      <a:pt x="55" y="178"/>
                    </a:cubicBezTo>
                    <a:cubicBezTo>
                      <a:pt x="56" y="180"/>
                      <a:pt x="56" y="186"/>
                      <a:pt x="56" y="189"/>
                    </a:cubicBezTo>
                    <a:cubicBezTo>
                      <a:pt x="57" y="193"/>
                      <a:pt x="58" y="197"/>
                      <a:pt x="58" y="201"/>
                    </a:cubicBezTo>
                    <a:cubicBezTo>
                      <a:pt x="58" y="206"/>
                      <a:pt x="56" y="211"/>
                      <a:pt x="55" y="215"/>
                    </a:cubicBezTo>
                    <a:cubicBezTo>
                      <a:pt x="54" y="226"/>
                      <a:pt x="52" y="236"/>
                      <a:pt x="50" y="247"/>
                    </a:cubicBezTo>
                    <a:cubicBezTo>
                      <a:pt x="47" y="265"/>
                      <a:pt x="44" y="282"/>
                      <a:pt x="40" y="299"/>
                    </a:cubicBezTo>
                    <a:cubicBezTo>
                      <a:pt x="38" y="313"/>
                      <a:pt x="37" y="328"/>
                      <a:pt x="36" y="342"/>
                    </a:cubicBezTo>
                    <a:cubicBezTo>
                      <a:pt x="34" y="357"/>
                      <a:pt x="33" y="371"/>
                      <a:pt x="31" y="386"/>
                    </a:cubicBezTo>
                    <a:cubicBezTo>
                      <a:pt x="30" y="395"/>
                      <a:pt x="36" y="404"/>
                      <a:pt x="39" y="413"/>
                    </a:cubicBezTo>
                    <a:cubicBezTo>
                      <a:pt x="41" y="416"/>
                      <a:pt x="41" y="420"/>
                      <a:pt x="44" y="422"/>
                    </a:cubicBezTo>
                    <a:cubicBezTo>
                      <a:pt x="51" y="425"/>
                      <a:pt x="57" y="429"/>
                      <a:pt x="63" y="432"/>
                    </a:cubicBezTo>
                    <a:cubicBezTo>
                      <a:pt x="68" y="434"/>
                      <a:pt x="69" y="435"/>
                      <a:pt x="73" y="433"/>
                    </a:cubicBezTo>
                    <a:cubicBezTo>
                      <a:pt x="78" y="431"/>
                      <a:pt x="83" y="428"/>
                      <a:pt x="88" y="425"/>
                    </a:cubicBezTo>
                    <a:cubicBezTo>
                      <a:pt x="83" y="425"/>
                      <a:pt x="79" y="426"/>
                      <a:pt x="75" y="422"/>
                    </a:cubicBezTo>
                    <a:cubicBezTo>
                      <a:pt x="72" y="420"/>
                      <a:pt x="70" y="417"/>
                      <a:pt x="67" y="415"/>
                    </a:cubicBezTo>
                    <a:cubicBezTo>
                      <a:pt x="66" y="414"/>
                      <a:pt x="66" y="410"/>
                      <a:pt x="66" y="409"/>
                    </a:cubicBezTo>
                    <a:cubicBezTo>
                      <a:pt x="65" y="405"/>
                      <a:pt x="62" y="393"/>
                      <a:pt x="65" y="391"/>
                    </a:cubicBezTo>
                    <a:cubicBezTo>
                      <a:pt x="69" y="389"/>
                      <a:pt x="69" y="389"/>
                      <a:pt x="70" y="385"/>
                    </a:cubicBezTo>
                    <a:cubicBezTo>
                      <a:pt x="72" y="382"/>
                      <a:pt x="74" y="379"/>
                      <a:pt x="76" y="377"/>
                    </a:cubicBezTo>
                    <a:cubicBezTo>
                      <a:pt x="78" y="374"/>
                      <a:pt x="78" y="374"/>
                      <a:pt x="79" y="370"/>
                    </a:cubicBezTo>
                    <a:cubicBezTo>
                      <a:pt x="80" y="367"/>
                      <a:pt x="76" y="369"/>
                      <a:pt x="74" y="367"/>
                    </a:cubicBezTo>
                    <a:cubicBezTo>
                      <a:pt x="73" y="365"/>
                      <a:pt x="70" y="362"/>
                      <a:pt x="70" y="359"/>
                    </a:cubicBezTo>
                    <a:cubicBezTo>
                      <a:pt x="72" y="357"/>
                      <a:pt x="72" y="354"/>
                      <a:pt x="76" y="353"/>
                    </a:cubicBezTo>
                    <a:cubicBezTo>
                      <a:pt x="79" y="352"/>
                      <a:pt x="79" y="353"/>
                      <a:pt x="81" y="349"/>
                    </a:cubicBezTo>
                    <a:cubicBezTo>
                      <a:pt x="83" y="345"/>
                      <a:pt x="84" y="342"/>
                      <a:pt x="86" y="338"/>
                    </a:cubicBezTo>
                    <a:cubicBezTo>
                      <a:pt x="86" y="336"/>
                      <a:pt x="83" y="333"/>
                      <a:pt x="83" y="331"/>
                    </a:cubicBezTo>
                    <a:cubicBezTo>
                      <a:pt x="83" y="329"/>
                      <a:pt x="83" y="325"/>
                      <a:pt x="83" y="322"/>
                    </a:cubicBezTo>
                    <a:cubicBezTo>
                      <a:pt x="88" y="325"/>
                      <a:pt x="92" y="327"/>
                      <a:pt x="96" y="323"/>
                    </a:cubicBezTo>
                    <a:cubicBezTo>
                      <a:pt x="97" y="322"/>
                      <a:pt x="97" y="319"/>
                      <a:pt x="97" y="317"/>
                    </a:cubicBezTo>
                    <a:cubicBezTo>
                      <a:pt x="98" y="314"/>
                      <a:pt x="97" y="313"/>
                      <a:pt x="97" y="309"/>
                    </a:cubicBezTo>
                    <a:cubicBezTo>
                      <a:pt x="101" y="310"/>
                      <a:pt x="104" y="311"/>
                      <a:pt x="109" y="309"/>
                    </a:cubicBezTo>
                    <a:cubicBezTo>
                      <a:pt x="113" y="307"/>
                      <a:pt x="118" y="308"/>
                      <a:pt x="121" y="303"/>
                    </a:cubicBezTo>
                    <a:cubicBezTo>
                      <a:pt x="122" y="301"/>
                      <a:pt x="125" y="299"/>
                      <a:pt x="125" y="297"/>
                    </a:cubicBezTo>
                    <a:cubicBezTo>
                      <a:pt x="125" y="294"/>
                      <a:pt x="123" y="290"/>
                      <a:pt x="123" y="288"/>
                    </a:cubicBezTo>
                    <a:cubicBezTo>
                      <a:pt x="122" y="283"/>
                      <a:pt x="114" y="282"/>
                      <a:pt x="115" y="277"/>
                    </a:cubicBezTo>
                    <a:cubicBezTo>
                      <a:pt x="118" y="278"/>
                      <a:pt x="132" y="284"/>
                      <a:pt x="134" y="283"/>
                    </a:cubicBezTo>
                    <a:cubicBezTo>
                      <a:pt x="138" y="276"/>
                      <a:pt x="143" y="270"/>
                      <a:pt x="148" y="263"/>
                    </a:cubicBezTo>
                    <a:cubicBezTo>
                      <a:pt x="153" y="257"/>
                      <a:pt x="158" y="250"/>
                      <a:pt x="163" y="242"/>
                    </a:cubicBezTo>
                    <a:cubicBezTo>
                      <a:pt x="164" y="241"/>
                      <a:pt x="164" y="238"/>
                      <a:pt x="164" y="236"/>
                    </a:cubicBezTo>
                    <a:cubicBezTo>
                      <a:pt x="164" y="234"/>
                      <a:pt x="164" y="224"/>
                      <a:pt x="166" y="223"/>
                    </a:cubicBezTo>
                    <a:cubicBezTo>
                      <a:pt x="171" y="219"/>
                      <a:pt x="178" y="214"/>
                      <a:pt x="184" y="209"/>
                    </a:cubicBezTo>
                    <a:cubicBezTo>
                      <a:pt x="186" y="208"/>
                      <a:pt x="192" y="209"/>
                      <a:pt x="194" y="209"/>
                    </a:cubicBezTo>
                    <a:cubicBezTo>
                      <a:pt x="197" y="209"/>
                      <a:pt x="198" y="205"/>
                      <a:pt x="199" y="202"/>
                    </a:cubicBezTo>
                    <a:cubicBezTo>
                      <a:pt x="203" y="197"/>
                      <a:pt x="209" y="190"/>
                      <a:pt x="209" y="184"/>
                    </a:cubicBezTo>
                    <a:cubicBezTo>
                      <a:pt x="210" y="174"/>
                      <a:pt x="210" y="164"/>
                      <a:pt x="211" y="154"/>
                    </a:cubicBezTo>
                    <a:cubicBezTo>
                      <a:pt x="212" y="150"/>
                      <a:pt x="214" y="148"/>
                      <a:pt x="216" y="144"/>
                    </a:cubicBezTo>
                    <a:cubicBezTo>
                      <a:pt x="221" y="138"/>
                      <a:pt x="225" y="131"/>
                      <a:pt x="229" y="125"/>
                    </a:cubicBezTo>
                    <a:cubicBezTo>
                      <a:pt x="233" y="119"/>
                      <a:pt x="233" y="119"/>
                      <a:pt x="231" y="112"/>
                    </a:cubicBezTo>
                    <a:cubicBezTo>
                      <a:pt x="231" y="109"/>
                      <a:pt x="230" y="106"/>
                      <a:pt x="229" y="102"/>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grpSp>
            <p:nvGrpSpPr>
              <p:cNvPr id="759" name="Group 342">
                <a:extLst>
                  <a:ext uri="{FF2B5EF4-FFF2-40B4-BE49-F238E27FC236}">
                    <a16:creationId xmlns:a16="http://schemas.microsoft.com/office/drawing/2014/main" id="{2611A919-B27E-D5FE-1023-D69E454BCC82}"/>
                  </a:ext>
                </a:extLst>
              </p:cNvPr>
              <p:cNvGrpSpPr/>
              <p:nvPr/>
            </p:nvGrpSpPr>
            <p:grpSpPr>
              <a:xfrm>
                <a:off x="754867" y="3522446"/>
                <a:ext cx="1678030" cy="2069248"/>
                <a:chOff x="4072237" y="4036734"/>
                <a:chExt cx="239713" cy="614363"/>
              </a:xfrm>
              <a:grpFill/>
            </p:grpSpPr>
            <p:sp>
              <p:nvSpPr>
                <p:cNvPr id="865" name="Freeform 59">
                  <a:extLst>
                    <a:ext uri="{FF2B5EF4-FFF2-40B4-BE49-F238E27FC236}">
                      <a16:creationId xmlns:a16="http://schemas.microsoft.com/office/drawing/2014/main" id="{A5C9AF61-EBE0-7748-359A-F77FE5E1F90F}"/>
                    </a:ext>
                  </a:extLst>
                </p:cNvPr>
                <p:cNvSpPr>
                  <a:spLocks/>
                </p:cNvSpPr>
                <p:nvPr/>
              </p:nvSpPr>
              <p:spPr bwMode="auto">
                <a:xfrm>
                  <a:off x="4072237" y="4036734"/>
                  <a:ext cx="239713" cy="614363"/>
                </a:xfrm>
                <a:custGeom>
                  <a:avLst/>
                  <a:gdLst>
                    <a:gd name="T0" fmla="*/ 251 w 341"/>
                    <a:gd name="T1" fmla="*/ 376 h 437"/>
                    <a:gd name="T2" fmla="*/ 262 w 341"/>
                    <a:gd name="T3" fmla="*/ 359 h 437"/>
                    <a:gd name="T4" fmla="*/ 262 w 341"/>
                    <a:gd name="T5" fmla="*/ 341 h 437"/>
                    <a:gd name="T6" fmla="*/ 279 w 341"/>
                    <a:gd name="T7" fmla="*/ 326 h 437"/>
                    <a:gd name="T8" fmla="*/ 284 w 341"/>
                    <a:gd name="T9" fmla="*/ 286 h 437"/>
                    <a:gd name="T10" fmla="*/ 279 w 341"/>
                    <a:gd name="T11" fmla="*/ 264 h 437"/>
                    <a:gd name="T12" fmla="*/ 319 w 341"/>
                    <a:gd name="T13" fmla="*/ 207 h 437"/>
                    <a:gd name="T14" fmla="*/ 337 w 341"/>
                    <a:gd name="T15" fmla="*/ 172 h 437"/>
                    <a:gd name="T16" fmla="*/ 332 w 341"/>
                    <a:gd name="T17" fmla="*/ 161 h 437"/>
                    <a:gd name="T18" fmla="*/ 299 w 341"/>
                    <a:gd name="T19" fmla="*/ 161 h 437"/>
                    <a:gd name="T20" fmla="*/ 289 w 341"/>
                    <a:gd name="T21" fmla="*/ 142 h 437"/>
                    <a:gd name="T22" fmla="*/ 277 w 341"/>
                    <a:gd name="T23" fmla="*/ 123 h 437"/>
                    <a:gd name="T24" fmla="*/ 270 w 341"/>
                    <a:gd name="T25" fmla="*/ 110 h 437"/>
                    <a:gd name="T26" fmla="*/ 264 w 341"/>
                    <a:gd name="T27" fmla="*/ 94 h 437"/>
                    <a:gd name="T28" fmla="*/ 251 w 341"/>
                    <a:gd name="T29" fmla="*/ 62 h 437"/>
                    <a:gd name="T30" fmla="*/ 246 w 341"/>
                    <a:gd name="T31" fmla="*/ 42 h 437"/>
                    <a:gd name="T32" fmla="*/ 233 w 341"/>
                    <a:gd name="T33" fmla="*/ 41 h 437"/>
                    <a:gd name="T34" fmla="*/ 214 w 341"/>
                    <a:gd name="T35" fmla="*/ 39 h 437"/>
                    <a:gd name="T36" fmla="*/ 208 w 341"/>
                    <a:gd name="T37" fmla="*/ 36 h 437"/>
                    <a:gd name="T38" fmla="*/ 200 w 341"/>
                    <a:gd name="T39" fmla="*/ 32 h 437"/>
                    <a:gd name="T40" fmla="*/ 184 w 341"/>
                    <a:gd name="T41" fmla="*/ 37 h 437"/>
                    <a:gd name="T42" fmla="*/ 175 w 341"/>
                    <a:gd name="T43" fmla="*/ 44 h 437"/>
                    <a:gd name="T44" fmla="*/ 159 w 341"/>
                    <a:gd name="T45" fmla="*/ 33 h 437"/>
                    <a:gd name="T46" fmla="*/ 135 w 341"/>
                    <a:gd name="T47" fmla="*/ 22 h 437"/>
                    <a:gd name="T48" fmla="*/ 140 w 341"/>
                    <a:gd name="T49" fmla="*/ 4 h 437"/>
                    <a:gd name="T50" fmla="*/ 121 w 341"/>
                    <a:gd name="T51" fmla="*/ 4 h 437"/>
                    <a:gd name="T52" fmla="*/ 113 w 341"/>
                    <a:gd name="T53" fmla="*/ 6 h 437"/>
                    <a:gd name="T54" fmla="*/ 103 w 341"/>
                    <a:gd name="T55" fmla="*/ 4 h 437"/>
                    <a:gd name="T56" fmla="*/ 75 w 341"/>
                    <a:gd name="T57" fmla="*/ 16 h 437"/>
                    <a:gd name="T58" fmla="*/ 65 w 341"/>
                    <a:gd name="T59" fmla="*/ 15 h 437"/>
                    <a:gd name="T60" fmla="*/ 53 w 341"/>
                    <a:gd name="T61" fmla="*/ 21 h 437"/>
                    <a:gd name="T62" fmla="*/ 37 w 341"/>
                    <a:gd name="T63" fmla="*/ 48 h 437"/>
                    <a:gd name="T64" fmla="*/ 19 w 341"/>
                    <a:gd name="T65" fmla="*/ 66 h 437"/>
                    <a:gd name="T66" fmla="*/ 1 w 341"/>
                    <a:gd name="T67" fmla="*/ 100 h 437"/>
                    <a:gd name="T68" fmla="*/ 6 w 341"/>
                    <a:gd name="T69" fmla="*/ 125 h 437"/>
                    <a:gd name="T70" fmla="*/ 1 w 341"/>
                    <a:gd name="T71" fmla="*/ 142 h 437"/>
                    <a:gd name="T72" fmla="*/ 21 w 341"/>
                    <a:gd name="T73" fmla="*/ 179 h 437"/>
                    <a:gd name="T74" fmla="*/ 43 w 341"/>
                    <a:gd name="T75" fmla="*/ 199 h 437"/>
                    <a:gd name="T76" fmla="*/ 61 w 341"/>
                    <a:gd name="T77" fmla="*/ 198 h 437"/>
                    <a:gd name="T78" fmla="*/ 77 w 341"/>
                    <a:gd name="T79" fmla="*/ 198 h 437"/>
                    <a:gd name="T80" fmla="*/ 107 w 341"/>
                    <a:gd name="T81" fmla="*/ 190 h 437"/>
                    <a:gd name="T82" fmla="*/ 124 w 341"/>
                    <a:gd name="T83" fmla="*/ 201 h 437"/>
                    <a:gd name="T84" fmla="*/ 133 w 341"/>
                    <a:gd name="T85" fmla="*/ 213 h 437"/>
                    <a:gd name="T86" fmla="*/ 132 w 341"/>
                    <a:gd name="T87" fmla="*/ 236 h 437"/>
                    <a:gd name="T88" fmla="*/ 145 w 341"/>
                    <a:gd name="T89" fmla="*/ 256 h 437"/>
                    <a:gd name="T90" fmla="*/ 150 w 341"/>
                    <a:gd name="T91" fmla="*/ 302 h 437"/>
                    <a:gd name="T92" fmla="*/ 145 w 341"/>
                    <a:gd name="T93" fmla="*/ 334 h 437"/>
                    <a:gd name="T94" fmla="*/ 157 w 341"/>
                    <a:gd name="T95" fmla="*/ 366 h 437"/>
                    <a:gd name="T96" fmla="*/ 161 w 341"/>
                    <a:gd name="T97" fmla="*/ 391 h 437"/>
                    <a:gd name="T98" fmla="*/ 173 w 341"/>
                    <a:gd name="T99" fmla="*/ 412 h 437"/>
                    <a:gd name="T100" fmla="*/ 179 w 341"/>
                    <a:gd name="T101" fmla="*/ 431 h 437"/>
                    <a:gd name="T102" fmla="*/ 196 w 341"/>
                    <a:gd name="T103" fmla="*/ 434 h 437"/>
                    <a:gd name="T104" fmla="*/ 225 w 341"/>
                    <a:gd name="T105" fmla="*/ 423 h 437"/>
                    <a:gd name="T106" fmla="*/ 246 w 341"/>
                    <a:gd name="T107" fmla="*/ 39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1" h="437">
                      <a:moveTo>
                        <a:pt x="247" y="385"/>
                      </a:moveTo>
                      <a:cubicBezTo>
                        <a:pt x="248" y="380"/>
                        <a:pt x="247" y="378"/>
                        <a:pt x="251" y="376"/>
                      </a:cubicBezTo>
                      <a:cubicBezTo>
                        <a:pt x="253" y="375"/>
                        <a:pt x="259" y="374"/>
                        <a:pt x="260" y="372"/>
                      </a:cubicBezTo>
                      <a:cubicBezTo>
                        <a:pt x="262" y="369"/>
                        <a:pt x="262" y="362"/>
                        <a:pt x="262" y="359"/>
                      </a:cubicBezTo>
                      <a:cubicBezTo>
                        <a:pt x="262" y="356"/>
                        <a:pt x="259" y="351"/>
                        <a:pt x="258" y="348"/>
                      </a:cubicBezTo>
                      <a:cubicBezTo>
                        <a:pt x="256" y="345"/>
                        <a:pt x="259" y="343"/>
                        <a:pt x="262" y="341"/>
                      </a:cubicBezTo>
                      <a:cubicBezTo>
                        <a:pt x="264" y="338"/>
                        <a:pt x="267" y="334"/>
                        <a:pt x="269" y="331"/>
                      </a:cubicBezTo>
                      <a:cubicBezTo>
                        <a:pt x="271" y="329"/>
                        <a:pt x="276" y="328"/>
                        <a:pt x="279" y="326"/>
                      </a:cubicBezTo>
                      <a:cubicBezTo>
                        <a:pt x="283" y="324"/>
                        <a:pt x="288" y="317"/>
                        <a:pt x="288" y="311"/>
                      </a:cubicBezTo>
                      <a:cubicBezTo>
                        <a:pt x="287" y="303"/>
                        <a:pt x="289" y="293"/>
                        <a:pt x="284" y="286"/>
                      </a:cubicBezTo>
                      <a:cubicBezTo>
                        <a:pt x="281" y="282"/>
                        <a:pt x="281" y="282"/>
                        <a:pt x="281" y="276"/>
                      </a:cubicBezTo>
                      <a:cubicBezTo>
                        <a:pt x="281" y="270"/>
                        <a:pt x="281" y="269"/>
                        <a:pt x="279" y="264"/>
                      </a:cubicBezTo>
                      <a:cubicBezTo>
                        <a:pt x="277" y="261"/>
                        <a:pt x="288" y="246"/>
                        <a:pt x="289" y="243"/>
                      </a:cubicBezTo>
                      <a:cubicBezTo>
                        <a:pt x="297" y="229"/>
                        <a:pt x="309" y="219"/>
                        <a:pt x="319" y="207"/>
                      </a:cubicBezTo>
                      <a:cubicBezTo>
                        <a:pt x="323" y="203"/>
                        <a:pt x="325" y="197"/>
                        <a:pt x="327" y="192"/>
                      </a:cubicBezTo>
                      <a:cubicBezTo>
                        <a:pt x="330" y="186"/>
                        <a:pt x="336" y="179"/>
                        <a:pt x="337" y="172"/>
                      </a:cubicBezTo>
                      <a:cubicBezTo>
                        <a:pt x="337" y="170"/>
                        <a:pt x="341" y="162"/>
                        <a:pt x="339" y="161"/>
                      </a:cubicBezTo>
                      <a:cubicBezTo>
                        <a:pt x="338" y="158"/>
                        <a:pt x="334" y="160"/>
                        <a:pt x="332" y="161"/>
                      </a:cubicBezTo>
                      <a:cubicBezTo>
                        <a:pt x="324" y="163"/>
                        <a:pt x="316" y="165"/>
                        <a:pt x="307" y="167"/>
                      </a:cubicBezTo>
                      <a:cubicBezTo>
                        <a:pt x="305" y="168"/>
                        <a:pt x="302" y="161"/>
                        <a:pt x="299" y="161"/>
                      </a:cubicBezTo>
                      <a:cubicBezTo>
                        <a:pt x="303" y="156"/>
                        <a:pt x="297" y="152"/>
                        <a:pt x="294" y="148"/>
                      </a:cubicBezTo>
                      <a:cubicBezTo>
                        <a:pt x="292" y="146"/>
                        <a:pt x="291" y="144"/>
                        <a:pt x="289" y="142"/>
                      </a:cubicBezTo>
                      <a:cubicBezTo>
                        <a:pt x="288" y="140"/>
                        <a:pt x="283" y="141"/>
                        <a:pt x="283" y="139"/>
                      </a:cubicBezTo>
                      <a:cubicBezTo>
                        <a:pt x="281" y="134"/>
                        <a:pt x="280" y="127"/>
                        <a:pt x="277" y="123"/>
                      </a:cubicBezTo>
                      <a:cubicBezTo>
                        <a:pt x="276" y="121"/>
                        <a:pt x="273" y="119"/>
                        <a:pt x="271" y="117"/>
                      </a:cubicBezTo>
                      <a:cubicBezTo>
                        <a:pt x="270" y="116"/>
                        <a:pt x="270" y="112"/>
                        <a:pt x="270" y="110"/>
                      </a:cubicBezTo>
                      <a:cubicBezTo>
                        <a:pt x="269" y="106"/>
                        <a:pt x="269" y="103"/>
                        <a:pt x="269" y="100"/>
                      </a:cubicBezTo>
                      <a:cubicBezTo>
                        <a:pt x="268" y="98"/>
                        <a:pt x="265" y="96"/>
                        <a:pt x="264" y="94"/>
                      </a:cubicBezTo>
                      <a:cubicBezTo>
                        <a:pt x="261" y="91"/>
                        <a:pt x="262" y="86"/>
                        <a:pt x="260" y="82"/>
                      </a:cubicBezTo>
                      <a:cubicBezTo>
                        <a:pt x="257" y="75"/>
                        <a:pt x="254" y="68"/>
                        <a:pt x="251" y="62"/>
                      </a:cubicBezTo>
                      <a:cubicBezTo>
                        <a:pt x="249" y="58"/>
                        <a:pt x="244" y="52"/>
                        <a:pt x="247" y="49"/>
                      </a:cubicBezTo>
                      <a:cubicBezTo>
                        <a:pt x="246" y="42"/>
                        <a:pt x="246" y="42"/>
                        <a:pt x="246" y="42"/>
                      </a:cubicBezTo>
                      <a:cubicBezTo>
                        <a:pt x="245" y="42"/>
                        <a:pt x="243" y="41"/>
                        <a:pt x="242" y="41"/>
                      </a:cubicBezTo>
                      <a:cubicBezTo>
                        <a:pt x="239" y="39"/>
                        <a:pt x="238" y="39"/>
                        <a:pt x="233" y="41"/>
                      </a:cubicBezTo>
                      <a:cubicBezTo>
                        <a:pt x="230" y="43"/>
                        <a:pt x="229" y="43"/>
                        <a:pt x="225" y="42"/>
                      </a:cubicBezTo>
                      <a:cubicBezTo>
                        <a:pt x="221" y="41"/>
                        <a:pt x="217" y="40"/>
                        <a:pt x="214" y="39"/>
                      </a:cubicBezTo>
                      <a:cubicBezTo>
                        <a:pt x="213" y="38"/>
                        <a:pt x="212" y="41"/>
                        <a:pt x="211" y="39"/>
                      </a:cubicBezTo>
                      <a:cubicBezTo>
                        <a:pt x="210" y="37"/>
                        <a:pt x="210" y="37"/>
                        <a:pt x="208" y="36"/>
                      </a:cubicBezTo>
                      <a:cubicBezTo>
                        <a:pt x="206" y="36"/>
                        <a:pt x="203" y="35"/>
                        <a:pt x="201" y="35"/>
                      </a:cubicBezTo>
                      <a:cubicBezTo>
                        <a:pt x="200" y="35"/>
                        <a:pt x="201" y="32"/>
                        <a:pt x="200" y="32"/>
                      </a:cubicBezTo>
                      <a:cubicBezTo>
                        <a:pt x="194" y="30"/>
                        <a:pt x="192" y="31"/>
                        <a:pt x="187" y="33"/>
                      </a:cubicBezTo>
                      <a:cubicBezTo>
                        <a:pt x="186" y="33"/>
                        <a:pt x="185" y="36"/>
                        <a:pt x="184" y="37"/>
                      </a:cubicBezTo>
                      <a:cubicBezTo>
                        <a:pt x="184" y="39"/>
                        <a:pt x="186" y="41"/>
                        <a:pt x="186" y="42"/>
                      </a:cubicBezTo>
                      <a:cubicBezTo>
                        <a:pt x="182" y="48"/>
                        <a:pt x="180" y="48"/>
                        <a:pt x="175" y="44"/>
                      </a:cubicBezTo>
                      <a:cubicBezTo>
                        <a:pt x="172" y="41"/>
                        <a:pt x="169" y="42"/>
                        <a:pt x="166" y="41"/>
                      </a:cubicBezTo>
                      <a:cubicBezTo>
                        <a:pt x="162" y="39"/>
                        <a:pt x="163" y="34"/>
                        <a:pt x="159" y="33"/>
                      </a:cubicBezTo>
                      <a:cubicBezTo>
                        <a:pt x="154" y="32"/>
                        <a:pt x="149" y="31"/>
                        <a:pt x="143" y="29"/>
                      </a:cubicBezTo>
                      <a:cubicBezTo>
                        <a:pt x="141" y="28"/>
                        <a:pt x="138" y="24"/>
                        <a:pt x="135" y="22"/>
                      </a:cubicBezTo>
                      <a:cubicBezTo>
                        <a:pt x="137" y="20"/>
                        <a:pt x="141" y="16"/>
                        <a:pt x="140" y="14"/>
                      </a:cubicBezTo>
                      <a:cubicBezTo>
                        <a:pt x="138" y="10"/>
                        <a:pt x="138" y="9"/>
                        <a:pt x="140" y="4"/>
                      </a:cubicBezTo>
                      <a:cubicBezTo>
                        <a:pt x="137" y="3"/>
                        <a:pt x="134" y="0"/>
                        <a:pt x="132" y="2"/>
                      </a:cubicBezTo>
                      <a:cubicBezTo>
                        <a:pt x="128" y="4"/>
                        <a:pt x="126" y="4"/>
                        <a:pt x="121" y="4"/>
                      </a:cubicBezTo>
                      <a:cubicBezTo>
                        <a:pt x="120" y="4"/>
                        <a:pt x="119" y="3"/>
                        <a:pt x="117" y="4"/>
                      </a:cubicBezTo>
                      <a:cubicBezTo>
                        <a:pt x="116" y="4"/>
                        <a:pt x="114" y="6"/>
                        <a:pt x="113" y="6"/>
                      </a:cubicBezTo>
                      <a:cubicBezTo>
                        <a:pt x="111" y="6"/>
                        <a:pt x="110" y="4"/>
                        <a:pt x="108" y="4"/>
                      </a:cubicBezTo>
                      <a:cubicBezTo>
                        <a:pt x="106" y="4"/>
                        <a:pt x="104" y="4"/>
                        <a:pt x="103" y="4"/>
                      </a:cubicBezTo>
                      <a:cubicBezTo>
                        <a:pt x="96" y="6"/>
                        <a:pt x="89" y="8"/>
                        <a:pt x="84" y="10"/>
                      </a:cubicBezTo>
                      <a:cubicBezTo>
                        <a:pt x="81" y="12"/>
                        <a:pt x="78" y="14"/>
                        <a:pt x="75" y="16"/>
                      </a:cubicBezTo>
                      <a:cubicBezTo>
                        <a:pt x="74" y="16"/>
                        <a:pt x="71" y="14"/>
                        <a:pt x="71" y="14"/>
                      </a:cubicBezTo>
                      <a:cubicBezTo>
                        <a:pt x="69" y="13"/>
                        <a:pt x="67" y="15"/>
                        <a:pt x="65" y="15"/>
                      </a:cubicBezTo>
                      <a:cubicBezTo>
                        <a:pt x="62" y="16"/>
                        <a:pt x="60" y="10"/>
                        <a:pt x="58" y="11"/>
                      </a:cubicBezTo>
                      <a:cubicBezTo>
                        <a:pt x="55" y="12"/>
                        <a:pt x="54" y="17"/>
                        <a:pt x="53" y="21"/>
                      </a:cubicBezTo>
                      <a:cubicBezTo>
                        <a:pt x="51" y="27"/>
                        <a:pt x="40" y="28"/>
                        <a:pt x="39" y="33"/>
                      </a:cubicBezTo>
                      <a:cubicBezTo>
                        <a:pt x="38" y="39"/>
                        <a:pt x="37" y="43"/>
                        <a:pt x="37" y="48"/>
                      </a:cubicBezTo>
                      <a:cubicBezTo>
                        <a:pt x="36" y="52"/>
                        <a:pt x="35" y="52"/>
                        <a:pt x="32" y="54"/>
                      </a:cubicBezTo>
                      <a:cubicBezTo>
                        <a:pt x="26" y="58"/>
                        <a:pt x="22" y="60"/>
                        <a:pt x="19" y="66"/>
                      </a:cubicBezTo>
                      <a:cubicBezTo>
                        <a:pt x="14" y="76"/>
                        <a:pt x="9" y="85"/>
                        <a:pt x="4" y="94"/>
                      </a:cubicBezTo>
                      <a:cubicBezTo>
                        <a:pt x="4" y="96"/>
                        <a:pt x="1" y="98"/>
                        <a:pt x="1" y="100"/>
                      </a:cubicBezTo>
                      <a:cubicBezTo>
                        <a:pt x="1" y="103"/>
                        <a:pt x="3" y="108"/>
                        <a:pt x="4" y="112"/>
                      </a:cubicBezTo>
                      <a:cubicBezTo>
                        <a:pt x="4" y="116"/>
                        <a:pt x="6" y="121"/>
                        <a:pt x="6" y="125"/>
                      </a:cubicBezTo>
                      <a:cubicBezTo>
                        <a:pt x="7" y="127"/>
                        <a:pt x="4" y="132"/>
                        <a:pt x="4" y="134"/>
                      </a:cubicBezTo>
                      <a:cubicBezTo>
                        <a:pt x="3" y="135"/>
                        <a:pt x="0" y="141"/>
                        <a:pt x="1" y="142"/>
                      </a:cubicBezTo>
                      <a:cubicBezTo>
                        <a:pt x="2" y="145"/>
                        <a:pt x="4" y="148"/>
                        <a:pt x="6" y="151"/>
                      </a:cubicBezTo>
                      <a:cubicBezTo>
                        <a:pt x="11" y="161"/>
                        <a:pt x="16" y="169"/>
                        <a:pt x="21" y="179"/>
                      </a:cubicBezTo>
                      <a:cubicBezTo>
                        <a:pt x="24" y="184"/>
                        <a:pt x="27" y="186"/>
                        <a:pt x="31" y="190"/>
                      </a:cubicBezTo>
                      <a:cubicBezTo>
                        <a:pt x="35" y="193"/>
                        <a:pt x="39" y="196"/>
                        <a:pt x="43" y="199"/>
                      </a:cubicBezTo>
                      <a:cubicBezTo>
                        <a:pt x="44" y="200"/>
                        <a:pt x="47" y="203"/>
                        <a:pt x="49" y="202"/>
                      </a:cubicBezTo>
                      <a:cubicBezTo>
                        <a:pt x="53" y="201"/>
                        <a:pt x="57" y="199"/>
                        <a:pt x="61" y="198"/>
                      </a:cubicBezTo>
                      <a:cubicBezTo>
                        <a:pt x="64" y="196"/>
                        <a:pt x="66" y="198"/>
                        <a:pt x="70" y="198"/>
                      </a:cubicBezTo>
                      <a:cubicBezTo>
                        <a:pt x="73" y="200"/>
                        <a:pt x="74" y="200"/>
                        <a:pt x="77" y="198"/>
                      </a:cubicBezTo>
                      <a:cubicBezTo>
                        <a:pt x="81" y="196"/>
                        <a:pt x="85" y="194"/>
                        <a:pt x="89" y="192"/>
                      </a:cubicBezTo>
                      <a:cubicBezTo>
                        <a:pt x="90" y="192"/>
                        <a:pt x="106" y="189"/>
                        <a:pt x="107" y="190"/>
                      </a:cubicBezTo>
                      <a:cubicBezTo>
                        <a:pt x="110" y="194"/>
                        <a:pt x="112" y="197"/>
                        <a:pt x="115" y="200"/>
                      </a:cubicBezTo>
                      <a:cubicBezTo>
                        <a:pt x="117" y="203"/>
                        <a:pt x="122" y="201"/>
                        <a:pt x="124" y="201"/>
                      </a:cubicBezTo>
                      <a:cubicBezTo>
                        <a:pt x="129" y="200"/>
                        <a:pt x="129" y="201"/>
                        <a:pt x="131" y="205"/>
                      </a:cubicBezTo>
                      <a:cubicBezTo>
                        <a:pt x="134" y="209"/>
                        <a:pt x="134" y="209"/>
                        <a:pt x="133" y="213"/>
                      </a:cubicBezTo>
                      <a:cubicBezTo>
                        <a:pt x="133" y="219"/>
                        <a:pt x="132" y="224"/>
                        <a:pt x="131" y="230"/>
                      </a:cubicBezTo>
                      <a:cubicBezTo>
                        <a:pt x="131" y="232"/>
                        <a:pt x="130" y="234"/>
                        <a:pt x="132" y="236"/>
                      </a:cubicBezTo>
                      <a:cubicBezTo>
                        <a:pt x="134" y="240"/>
                        <a:pt x="137" y="244"/>
                        <a:pt x="140" y="248"/>
                      </a:cubicBezTo>
                      <a:cubicBezTo>
                        <a:pt x="141" y="250"/>
                        <a:pt x="144" y="253"/>
                        <a:pt x="145" y="256"/>
                      </a:cubicBezTo>
                      <a:cubicBezTo>
                        <a:pt x="147" y="264"/>
                        <a:pt x="149" y="272"/>
                        <a:pt x="150" y="281"/>
                      </a:cubicBezTo>
                      <a:cubicBezTo>
                        <a:pt x="152" y="288"/>
                        <a:pt x="155" y="295"/>
                        <a:pt x="150" y="302"/>
                      </a:cubicBezTo>
                      <a:cubicBezTo>
                        <a:pt x="147" y="310"/>
                        <a:pt x="147" y="318"/>
                        <a:pt x="145" y="328"/>
                      </a:cubicBezTo>
                      <a:cubicBezTo>
                        <a:pt x="145" y="330"/>
                        <a:pt x="143" y="333"/>
                        <a:pt x="145" y="334"/>
                      </a:cubicBezTo>
                      <a:cubicBezTo>
                        <a:pt x="147" y="339"/>
                        <a:pt x="149" y="343"/>
                        <a:pt x="150" y="347"/>
                      </a:cubicBezTo>
                      <a:cubicBezTo>
                        <a:pt x="153" y="353"/>
                        <a:pt x="157" y="359"/>
                        <a:pt x="157" y="366"/>
                      </a:cubicBezTo>
                      <a:cubicBezTo>
                        <a:pt x="158" y="371"/>
                        <a:pt x="159" y="376"/>
                        <a:pt x="160" y="382"/>
                      </a:cubicBezTo>
                      <a:cubicBezTo>
                        <a:pt x="160" y="384"/>
                        <a:pt x="160" y="390"/>
                        <a:pt x="161" y="391"/>
                      </a:cubicBezTo>
                      <a:cubicBezTo>
                        <a:pt x="163" y="393"/>
                        <a:pt x="166" y="395"/>
                        <a:pt x="168" y="398"/>
                      </a:cubicBezTo>
                      <a:cubicBezTo>
                        <a:pt x="169" y="403"/>
                        <a:pt x="171" y="408"/>
                        <a:pt x="173" y="412"/>
                      </a:cubicBezTo>
                      <a:cubicBezTo>
                        <a:pt x="173" y="414"/>
                        <a:pt x="176" y="418"/>
                        <a:pt x="176" y="421"/>
                      </a:cubicBezTo>
                      <a:cubicBezTo>
                        <a:pt x="175" y="427"/>
                        <a:pt x="175" y="427"/>
                        <a:pt x="179" y="431"/>
                      </a:cubicBezTo>
                      <a:cubicBezTo>
                        <a:pt x="180" y="432"/>
                        <a:pt x="184" y="437"/>
                        <a:pt x="186" y="437"/>
                      </a:cubicBezTo>
                      <a:cubicBezTo>
                        <a:pt x="189" y="435"/>
                        <a:pt x="193" y="435"/>
                        <a:pt x="196" y="434"/>
                      </a:cubicBezTo>
                      <a:cubicBezTo>
                        <a:pt x="203" y="433"/>
                        <a:pt x="210" y="431"/>
                        <a:pt x="218" y="429"/>
                      </a:cubicBezTo>
                      <a:cubicBezTo>
                        <a:pt x="220" y="429"/>
                        <a:pt x="223" y="424"/>
                        <a:pt x="225" y="423"/>
                      </a:cubicBezTo>
                      <a:cubicBezTo>
                        <a:pt x="228" y="420"/>
                        <a:pt x="231" y="418"/>
                        <a:pt x="233" y="415"/>
                      </a:cubicBezTo>
                      <a:cubicBezTo>
                        <a:pt x="239" y="410"/>
                        <a:pt x="242" y="402"/>
                        <a:pt x="246" y="395"/>
                      </a:cubicBezTo>
                      <a:cubicBezTo>
                        <a:pt x="248" y="393"/>
                        <a:pt x="247" y="387"/>
                        <a:pt x="247" y="3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66" name="Freeform 60">
                  <a:extLst>
                    <a:ext uri="{FF2B5EF4-FFF2-40B4-BE49-F238E27FC236}">
                      <a16:creationId xmlns:a16="http://schemas.microsoft.com/office/drawing/2014/main" id="{F0A3AE8E-ABF0-F701-B49B-3118ACF51009}"/>
                    </a:ext>
                  </a:extLst>
                </p:cNvPr>
                <p:cNvSpPr>
                  <a:spLocks/>
                </p:cNvSpPr>
                <p:nvPr/>
              </p:nvSpPr>
              <p:spPr bwMode="auto">
                <a:xfrm>
                  <a:off x="4283076" y="4452937"/>
                  <a:ext cx="25400" cy="117475"/>
                </a:xfrm>
                <a:custGeom>
                  <a:avLst/>
                  <a:gdLst>
                    <a:gd name="T0" fmla="*/ 2 w 36"/>
                    <a:gd name="T1" fmla="*/ 69 h 84"/>
                    <a:gd name="T2" fmla="*/ 4 w 36"/>
                    <a:gd name="T3" fmla="*/ 80 h 84"/>
                    <a:gd name="T4" fmla="*/ 11 w 36"/>
                    <a:gd name="T5" fmla="*/ 83 h 84"/>
                    <a:gd name="T6" fmla="*/ 18 w 36"/>
                    <a:gd name="T7" fmla="*/ 81 h 84"/>
                    <a:gd name="T8" fmla="*/ 21 w 36"/>
                    <a:gd name="T9" fmla="*/ 72 h 84"/>
                    <a:gd name="T10" fmla="*/ 30 w 36"/>
                    <a:gd name="T11" fmla="*/ 41 h 84"/>
                    <a:gd name="T12" fmla="*/ 32 w 36"/>
                    <a:gd name="T13" fmla="*/ 23 h 84"/>
                    <a:gd name="T14" fmla="*/ 34 w 36"/>
                    <a:gd name="T15" fmla="*/ 25 h 84"/>
                    <a:gd name="T16" fmla="*/ 33 w 36"/>
                    <a:gd name="T17" fmla="*/ 9 h 84"/>
                    <a:gd name="T18" fmla="*/ 33 w 36"/>
                    <a:gd name="T19" fmla="*/ 8 h 84"/>
                    <a:gd name="T20" fmla="*/ 27 w 36"/>
                    <a:gd name="T21" fmla="*/ 6 h 84"/>
                    <a:gd name="T22" fmla="*/ 23 w 36"/>
                    <a:gd name="T23" fmla="*/ 15 h 84"/>
                    <a:gd name="T24" fmla="*/ 16 w 36"/>
                    <a:gd name="T25" fmla="*/ 23 h 84"/>
                    <a:gd name="T26" fmla="*/ 6 w 36"/>
                    <a:gd name="T27" fmla="*/ 27 h 84"/>
                    <a:gd name="T28" fmla="*/ 4 w 36"/>
                    <a:gd name="T29" fmla="*/ 35 h 84"/>
                    <a:gd name="T30" fmla="*/ 6 w 36"/>
                    <a:gd name="T31" fmla="*/ 48 h 84"/>
                    <a:gd name="T32" fmla="*/ 1 w 36"/>
                    <a:gd name="T33" fmla="*/ 58 h 84"/>
                    <a:gd name="T34" fmla="*/ 2 w 36"/>
                    <a:gd name="T35" fmla="*/ 6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84">
                      <a:moveTo>
                        <a:pt x="2" y="69"/>
                      </a:moveTo>
                      <a:cubicBezTo>
                        <a:pt x="2" y="73"/>
                        <a:pt x="3" y="77"/>
                        <a:pt x="4" y="80"/>
                      </a:cubicBezTo>
                      <a:cubicBezTo>
                        <a:pt x="4" y="81"/>
                        <a:pt x="9" y="84"/>
                        <a:pt x="11" y="83"/>
                      </a:cubicBezTo>
                      <a:cubicBezTo>
                        <a:pt x="12" y="83"/>
                        <a:pt x="18" y="81"/>
                        <a:pt x="18" y="81"/>
                      </a:cubicBezTo>
                      <a:cubicBezTo>
                        <a:pt x="19" y="78"/>
                        <a:pt x="20" y="75"/>
                        <a:pt x="21" y="72"/>
                      </a:cubicBezTo>
                      <a:cubicBezTo>
                        <a:pt x="23" y="62"/>
                        <a:pt x="27" y="51"/>
                        <a:pt x="30" y="41"/>
                      </a:cubicBezTo>
                      <a:cubicBezTo>
                        <a:pt x="32" y="33"/>
                        <a:pt x="32" y="30"/>
                        <a:pt x="32" y="23"/>
                      </a:cubicBezTo>
                      <a:cubicBezTo>
                        <a:pt x="32" y="24"/>
                        <a:pt x="33" y="25"/>
                        <a:pt x="34" y="25"/>
                      </a:cubicBezTo>
                      <a:cubicBezTo>
                        <a:pt x="36" y="20"/>
                        <a:pt x="34" y="15"/>
                        <a:pt x="33" y="9"/>
                      </a:cubicBezTo>
                      <a:cubicBezTo>
                        <a:pt x="33" y="8"/>
                        <a:pt x="33" y="8"/>
                        <a:pt x="33" y="8"/>
                      </a:cubicBezTo>
                      <a:cubicBezTo>
                        <a:pt x="32" y="7"/>
                        <a:pt x="28" y="0"/>
                        <a:pt x="27" y="6"/>
                      </a:cubicBezTo>
                      <a:cubicBezTo>
                        <a:pt x="27" y="12"/>
                        <a:pt x="26" y="12"/>
                        <a:pt x="23" y="15"/>
                      </a:cubicBezTo>
                      <a:cubicBezTo>
                        <a:pt x="20" y="18"/>
                        <a:pt x="19" y="21"/>
                        <a:pt x="16" y="23"/>
                      </a:cubicBezTo>
                      <a:cubicBezTo>
                        <a:pt x="13" y="25"/>
                        <a:pt x="10" y="26"/>
                        <a:pt x="6" y="27"/>
                      </a:cubicBezTo>
                      <a:cubicBezTo>
                        <a:pt x="5" y="27"/>
                        <a:pt x="3" y="34"/>
                        <a:pt x="4" y="35"/>
                      </a:cubicBezTo>
                      <a:cubicBezTo>
                        <a:pt x="4" y="39"/>
                        <a:pt x="6" y="44"/>
                        <a:pt x="6" y="48"/>
                      </a:cubicBezTo>
                      <a:cubicBezTo>
                        <a:pt x="6" y="51"/>
                        <a:pt x="2" y="54"/>
                        <a:pt x="1" y="58"/>
                      </a:cubicBezTo>
                      <a:cubicBezTo>
                        <a:pt x="0" y="62"/>
                        <a:pt x="0" y="65"/>
                        <a:pt x="2"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grpSp>
          <p:grpSp>
            <p:nvGrpSpPr>
              <p:cNvPr id="760" name="Group 341">
                <a:extLst>
                  <a:ext uri="{FF2B5EF4-FFF2-40B4-BE49-F238E27FC236}">
                    <a16:creationId xmlns:a16="http://schemas.microsoft.com/office/drawing/2014/main" id="{C982088C-8C6B-E320-2DD6-BD328B098055}"/>
                  </a:ext>
                </a:extLst>
              </p:cNvPr>
              <p:cNvGrpSpPr/>
              <p:nvPr/>
            </p:nvGrpSpPr>
            <p:grpSpPr>
              <a:xfrm>
                <a:off x="3957448" y="4674556"/>
                <a:ext cx="1589127" cy="1390189"/>
                <a:chOff x="4895056" y="4445000"/>
                <a:chExt cx="227013" cy="412750"/>
              </a:xfrm>
              <a:grpFill/>
            </p:grpSpPr>
            <p:sp>
              <p:nvSpPr>
                <p:cNvPr id="855" name="Freeform 149">
                  <a:extLst>
                    <a:ext uri="{FF2B5EF4-FFF2-40B4-BE49-F238E27FC236}">
                      <a16:creationId xmlns:a16="http://schemas.microsoft.com/office/drawing/2014/main" id="{CCB957CD-AEE9-6519-59DE-36C9A2374FFD}"/>
                    </a:ext>
                  </a:extLst>
                </p:cNvPr>
                <p:cNvSpPr>
                  <a:spLocks/>
                </p:cNvSpPr>
                <p:nvPr/>
              </p:nvSpPr>
              <p:spPr bwMode="auto">
                <a:xfrm>
                  <a:off x="4955381" y="4445000"/>
                  <a:ext cx="69850" cy="85725"/>
                </a:xfrm>
                <a:custGeom>
                  <a:avLst/>
                  <a:gdLst>
                    <a:gd name="T0" fmla="*/ 74 w 98"/>
                    <a:gd name="T1" fmla="*/ 30 h 61"/>
                    <a:gd name="T2" fmla="*/ 71 w 98"/>
                    <a:gd name="T3" fmla="*/ 24 h 61"/>
                    <a:gd name="T4" fmla="*/ 65 w 98"/>
                    <a:gd name="T5" fmla="*/ 20 h 61"/>
                    <a:gd name="T6" fmla="*/ 53 w 98"/>
                    <a:gd name="T7" fmla="*/ 15 h 61"/>
                    <a:gd name="T8" fmla="*/ 37 w 98"/>
                    <a:gd name="T9" fmla="*/ 8 h 61"/>
                    <a:gd name="T10" fmla="*/ 27 w 98"/>
                    <a:gd name="T11" fmla="*/ 11 h 61"/>
                    <a:gd name="T12" fmla="*/ 23 w 98"/>
                    <a:gd name="T13" fmla="*/ 17 h 61"/>
                    <a:gd name="T14" fmla="*/ 18 w 98"/>
                    <a:gd name="T15" fmla="*/ 13 h 61"/>
                    <a:gd name="T16" fmla="*/ 16 w 98"/>
                    <a:gd name="T17" fmla="*/ 5 h 61"/>
                    <a:gd name="T18" fmla="*/ 12 w 98"/>
                    <a:gd name="T19" fmla="*/ 1 h 61"/>
                    <a:gd name="T20" fmla="*/ 0 w 98"/>
                    <a:gd name="T21" fmla="*/ 6 h 61"/>
                    <a:gd name="T22" fmla="*/ 5 w 98"/>
                    <a:gd name="T23" fmla="*/ 7 h 61"/>
                    <a:gd name="T24" fmla="*/ 6 w 98"/>
                    <a:gd name="T25" fmla="*/ 11 h 61"/>
                    <a:gd name="T26" fmla="*/ 15 w 98"/>
                    <a:gd name="T27" fmla="*/ 11 h 61"/>
                    <a:gd name="T28" fmla="*/ 15 w 98"/>
                    <a:gd name="T29" fmla="*/ 13 h 61"/>
                    <a:gd name="T30" fmla="*/ 5 w 98"/>
                    <a:gd name="T31" fmla="*/ 14 h 61"/>
                    <a:gd name="T32" fmla="*/ 10 w 98"/>
                    <a:gd name="T33" fmla="*/ 22 h 61"/>
                    <a:gd name="T34" fmla="*/ 14 w 98"/>
                    <a:gd name="T35" fmla="*/ 17 h 61"/>
                    <a:gd name="T36" fmla="*/ 18 w 98"/>
                    <a:gd name="T37" fmla="*/ 22 h 61"/>
                    <a:gd name="T38" fmla="*/ 30 w 98"/>
                    <a:gd name="T39" fmla="*/ 28 h 61"/>
                    <a:gd name="T40" fmla="*/ 37 w 98"/>
                    <a:gd name="T41" fmla="*/ 31 h 61"/>
                    <a:gd name="T42" fmla="*/ 41 w 98"/>
                    <a:gd name="T43" fmla="*/ 41 h 61"/>
                    <a:gd name="T44" fmla="*/ 35 w 98"/>
                    <a:gd name="T45" fmla="*/ 47 h 61"/>
                    <a:gd name="T46" fmla="*/ 45 w 98"/>
                    <a:gd name="T47" fmla="*/ 47 h 61"/>
                    <a:gd name="T48" fmla="*/ 51 w 98"/>
                    <a:gd name="T49" fmla="*/ 52 h 61"/>
                    <a:gd name="T50" fmla="*/ 61 w 98"/>
                    <a:gd name="T51" fmla="*/ 51 h 61"/>
                    <a:gd name="T52" fmla="*/ 65 w 98"/>
                    <a:gd name="T53" fmla="*/ 45 h 61"/>
                    <a:gd name="T54" fmla="*/ 74 w 98"/>
                    <a:gd name="T55" fmla="*/ 46 h 61"/>
                    <a:gd name="T56" fmla="*/ 83 w 98"/>
                    <a:gd name="T57" fmla="*/ 55 h 61"/>
                    <a:gd name="T58" fmla="*/ 91 w 98"/>
                    <a:gd name="T59" fmla="*/ 58 h 61"/>
                    <a:gd name="T60" fmla="*/ 98 w 98"/>
                    <a:gd name="T61" fmla="*/ 60 h 61"/>
                    <a:gd name="T62" fmla="*/ 95 w 98"/>
                    <a:gd name="T63" fmla="*/ 54 h 61"/>
                    <a:gd name="T64" fmla="*/ 92 w 98"/>
                    <a:gd name="T65" fmla="*/ 51 h 61"/>
                    <a:gd name="T66" fmla="*/ 85 w 98"/>
                    <a:gd name="T67" fmla="*/ 45 h 61"/>
                    <a:gd name="T68" fmla="*/ 81 w 98"/>
                    <a:gd name="T69" fmla="*/ 43 h 61"/>
                    <a:gd name="T70" fmla="*/ 79 w 98"/>
                    <a:gd name="T71" fmla="*/ 38 h 61"/>
                    <a:gd name="T72" fmla="*/ 84 w 98"/>
                    <a:gd name="T73" fmla="*/ 37 h 61"/>
                    <a:gd name="T74" fmla="*/ 74 w 98"/>
                    <a:gd name="T75"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 h="61">
                      <a:moveTo>
                        <a:pt x="74" y="30"/>
                      </a:moveTo>
                      <a:cubicBezTo>
                        <a:pt x="72" y="28"/>
                        <a:pt x="74" y="26"/>
                        <a:pt x="71" y="24"/>
                      </a:cubicBezTo>
                      <a:cubicBezTo>
                        <a:pt x="69" y="22"/>
                        <a:pt x="67" y="21"/>
                        <a:pt x="65" y="20"/>
                      </a:cubicBezTo>
                      <a:cubicBezTo>
                        <a:pt x="62" y="17"/>
                        <a:pt x="57" y="16"/>
                        <a:pt x="53" y="15"/>
                      </a:cubicBezTo>
                      <a:cubicBezTo>
                        <a:pt x="48" y="13"/>
                        <a:pt x="42" y="10"/>
                        <a:pt x="37" y="8"/>
                      </a:cubicBezTo>
                      <a:cubicBezTo>
                        <a:pt x="34" y="7"/>
                        <a:pt x="29" y="9"/>
                        <a:pt x="27" y="11"/>
                      </a:cubicBezTo>
                      <a:cubicBezTo>
                        <a:pt x="26" y="13"/>
                        <a:pt x="24" y="18"/>
                        <a:pt x="23" y="17"/>
                      </a:cubicBezTo>
                      <a:cubicBezTo>
                        <a:pt x="21" y="16"/>
                        <a:pt x="19" y="16"/>
                        <a:pt x="18" y="13"/>
                      </a:cubicBezTo>
                      <a:cubicBezTo>
                        <a:pt x="17" y="10"/>
                        <a:pt x="16" y="8"/>
                        <a:pt x="16" y="5"/>
                      </a:cubicBezTo>
                      <a:cubicBezTo>
                        <a:pt x="16" y="1"/>
                        <a:pt x="15" y="2"/>
                        <a:pt x="12" y="1"/>
                      </a:cubicBezTo>
                      <a:cubicBezTo>
                        <a:pt x="7" y="0"/>
                        <a:pt x="3" y="1"/>
                        <a:pt x="0" y="6"/>
                      </a:cubicBezTo>
                      <a:cubicBezTo>
                        <a:pt x="2" y="7"/>
                        <a:pt x="4" y="7"/>
                        <a:pt x="5" y="7"/>
                      </a:cubicBezTo>
                      <a:cubicBezTo>
                        <a:pt x="6" y="7"/>
                        <a:pt x="5" y="10"/>
                        <a:pt x="6" y="11"/>
                      </a:cubicBezTo>
                      <a:cubicBezTo>
                        <a:pt x="9" y="12"/>
                        <a:pt x="12" y="11"/>
                        <a:pt x="15" y="11"/>
                      </a:cubicBezTo>
                      <a:cubicBezTo>
                        <a:pt x="15" y="11"/>
                        <a:pt x="15" y="13"/>
                        <a:pt x="15" y="13"/>
                      </a:cubicBezTo>
                      <a:cubicBezTo>
                        <a:pt x="11" y="12"/>
                        <a:pt x="9" y="13"/>
                        <a:pt x="5" y="14"/>
                      </a:cubicBezTo>
                      <a:cubicBezTo>
                        <a:pt x="7" y="17"/>
                        <a:pt x="9" y="20"/>
                        <a:pt x="10" y="22"/>
                      </a:cubicBezTo>
                      <a:cubicBezTo>
                        <a:pt x="12" y="20"/>
                        <a:pt x="13" y="19"/>
                        <a:pt x="14" y="17"/>
                      </a:cubicBezTo>
                      <a:cubicBezTo>
                        <a:pt x="15" y="21"/>
                        <a:pt x="15" y="21"/>
                        <a:pt x="18" y="22"/>
                      </a:cubicBezTo>
                      <a:cubicBezTo>
                        <a:pt x="22" y="24"/>
                        <a:pt x="26" y="26"/>
                        <a:pt x="30" y="28"/>
                      </a:cubicBezTo>
                      <a:cubicBezTo>
                        <a:pt x="32" y="28"/>
                        <a:pt x="35" y="29"/>
                        <a:pt x="37" y="31"/>
                      </a:cubicBezTo>
                      <a:cubicBezTo>
                        <a:pt x="38" y="34"/>
                        <a:pt x="39" y="38"/>
                        <a:pt x="41" y="41"/>
                      </a:cubicBezTo>
                      <a:cubicBezTo>
                        <a:pt x="36" y="43"/>
                        <a:pt x="35" y="42"/>
                        <a:pt x="35" y="47"/>
                      </a:cubicBezTo>
                      <a:cubicBezTo>
                        <a:pt x="38" y="47"/>
                        <a:pt x="42" y="47"/>
                        <a:pt x="45" y="47"/>
                      </a:cubicBezTo>
                      <a:cubicBezTo>
                        <a:pt x="47" y="47"/>
                        <a:pt x="48" y="52"/>
                        <a:pt x="51" y="52"/>
                      </a:cubicBezTo>
                      <a:cubicBezTo>
                        <a:pt x="55" y="53"/>
                        <a:pt x="58" y="53"/>
                        <a:pt x="61" y="51"/>
                      </a:cubicBezTo>
                      <a:cubicBezTo>
                        <a:pt x="63" y="50"/>
                        <a:pt x="64" y="44"/>
                        <a:pt x="65" y="45"/>
                      </a:cubicBezTo>
                      <a:cubicBezTo>
                        <a:pt x="67" y="45"/>
                        <a:pt x="73" y="45"/>
                        <a:pt x="74" y="46"/>
                      </a:cubicBezTo>
                      <a:cubicBezTo>
                        <a:pt x="78" y="49"/>
                        <a:pt x="80" y="52"/>
                        <a:pt x="83" y="55"/>
                      </a:cubicBezTo>
                      <a:cubicBezTo>
                        <a:pt x="85" y="57"/>
                        <a:pt x="88" y="57"/>
                        <a:pt x="91" y="58"/>
                      </a:cubicBezTo>
                      <a:cubicBezTo>
                        <a:pt x="94" y="58"/>
                        <a:pt x="97" y="61"/>
                        <a:pt x="98" y="60"/>
                      </a:cubicBezTo>
                      <a:cubicBezTo>
                        <a:pt x="97" y="59"/>
                        <a:pt x="93" y="56"/>
                        <a:pt x="95" y="54"/>
                      </a:cubicBezTo>
                      <a:cubicBezTo>
                        <a:pt x="93" y="54"/>
                        <a:pt x="90" y="54"/>
                        <a:pt x="92" y="51"/>
                      </a:cubicBezTo>
                      <a:cubicBezTo>
                        <a:pt x="87" y="51"/>
                        <a:pt x="87" y="50"/>
                        <a:pt x="85" y="45"/>
                      </a:cubicBezTo>
                      <a:cubicBezTo>
                        <a:pt x="85" y="44"/>
                        <a:pt x="83" y="43"/>
                        <a:pt x="81" y="43"/>
                      </a:cubicBezTo>
                      <a:cubicBezTo>
                        <a:pt x="81" y="42"/>
                        <a:pt x="80" y="39"/>
                        <a:pt x="79" y="38"/>
                      </a:cubicBezTo>
                      <a:cubicBezTo>
                        <a:pt x="81" y="38"/>
                        <a:pt x="83" y="38"/>
                        <a:pt x="84" y="37"/>
                      </a:cubicBezTo>
                      <a:cubicBezTo>
                        <a:pt x="85" y="31"/>
                        <a:pt x="76" y="33"/>
                        <a:pt x="74"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56" name="Freeform 150">
                  <a:extLst>
                    <a:ext uri="{FF2B5EF4-FFF2-40B4-BE49-F238E27FC236}">
                      <a16:creationId xmlns:a16="http://schemas.microsoft.com/office/drawing/2014/main" id="{A509348A-BEF6-006D-8E2C-6596C2C24DF1}"/>
                    </a:ext>
                  </a:extLst>
                </p:cNvPr>
                <p:cNvSpPr>
                  <a:spLocks/>
                </p:cNvSpPr>
                <p:nvPr/>
              </p:nvSpPr>
              <p:spPr bwMode="auto">
                <a:xfrm>
                  <a:off x="5083968" y="4851400"/>
                  <a:ext cx="3175" cy="6350"/>
                </a:xfrm>
                <a:custGeom>
                  <a:avLst/>
                  <a:gdLst>
                    <a:gd name="T0" fmla="*/ 0 w 6"/>
                    <a:gd name="T1" fmla="*/ 4 h 4"/>
                    <a:gd name="T2" fmla="*/ 2 w 6"/>
                    <a:gd name="T3" fmla="*/ 0 h 4"/>
                    <a:gd name="T4" fmla="*/ 0 w 6"/>
                    <a:gd name="T5" fmla="*/ 4 h 4"/>
                  </a:gdLst>
                  <a:ahLst/>
                  <a:cxnLst>
                    <a:cxn ang="0">
                      <a:pos x="T0" y="T1"/>
                    </a:cxn>
                    <a:cxn ang="0">
                      <a:pos x="T2" y="T3"/>
                    </a:cxn>
                    <a:cxn ang="0">
                      <a:pos x="T4" y="T5"/>
                    </a:cxn>
                  </a:cxnLst>
                  <a:rect l="0" t="0" r="r" b="b"/>
                  <a:pathLst>
                    <a:path w="6" h="4">
                      <a:moveTo>
                        <a:pt x="0" y="4"/>
                      </a:moveTo>
                      <a:cubicBezTo>
                        <a:pt x="2" y="3"/>
                        <a:pt x="6" y="4"/>
                        <a:pt x="2" y="0"/>
                      </a:cubicBezTo>
                      <a:cubicBezTo>
                        <a:pt x="0" y="0"/>
                        <a:pt x="1" y="3"/>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57" name="Freeform 151">
                  <a:extLst>
                    <a:ext uri="{FF2B5EF4-FFF2-40B4-BE49-F238E27FC236}">
                      <a16:creationId xmlns:a16="http://schemas.microsoft.com/office/drawing/2014/main" id="{BA89A996-A96B-0813-EE7B-6024A0FE5425}"/>
                    </a:ext>
                  </a:extLst>
                </p:cNvPr>
                <p:cNvSpPr>
                  <a:spLocks/>
                </p:cNvSpPr>
                <p:nvPr/>
              </p:nvSpPr>
              <p:spPr bwMode="auto">
                <a:xfrm>
                  <a:off x="5101431" y="4733925"/>
                  <a:ext cx="20638" cy="68263"/>
                </a:xfrm>
                <a:custGeom>
                  <a:avLst/>
                  <a:gdLst>
                    <a:gd name="T0" fmla="*/ 27 w 31"/>
                    <a:gd name="T1" fmla="*/ 21 h 49"/>
                    <a:gd name="T2" fmla="*/ 18 w 31"/>
                    <a:gd name="T3" fmla="*/ 22 h 49"/>
                    <a:gd name="T4" fmla="*/ 14 w 31"/>
                    <a:gd name="T5" fmla="*/ 14 h 49"/>
                    <a:gd name="T6" fmla="*/ 11 w 31"/>
                    <a:gd name="T7" fmla="*/ 16 h 49"/>
                    <a:gd name="T8" fmla="*/ 10 w 31"/>
                    <a:gd name="T9" fmla="*/ 12 h 49"/>
                    <a:gd name="T10" fmla="*/ 8 w 31"/>
                    <a:gd name="T11" fmla="*/ 9 h 49"/>
                    <a:gd name="T12" fmla="*/ 5 w 31"/>
                    <a:gd name="T13" fmla="*/ 4 h 49"/>
                    <a:gd name="T14" fmla="*/ 0 w 31"/>
                    <a:gd name="T15" fmla="*/ 0 h 49"/>
                    <a:gd name="T16" fmla="*/ 3 w 31"/>
                    <a:gd name="T17" fmla="*/ 7 h 49"/>
                    <a:gd name="T18" fmla="*/ 5 w 31"/>
                    <a:gd name="T19" fmla="*/ 6 h 49"/>
                    <a:gd name="T20" fmla="*/ 10 w 31"/>
                    <a:gd name="T21" fmla="*/ 17 h 49"/>
                    <a:gd name="T22" fmla="*/ 10 w 31"/>
                    <a:gd name="T23" fmla="*/ 25 h 49"/>
                    <a:gd name="T24" fmla="*/ 6 w 31"/>
                    <a:gd name="T25" fmla="*/ 33 h 49"/>
                    <a:gd name="T26" fmla="*/ 9 w 31"/>
                    <a:gd name="T27" fmla="*/ 36 h 49"/>
                    <a:gd name="T28" fmla="*/ 13 w 31"/>
                    <a:gd name="T29" fmla="*/ 38 h 49"/>
                    <a:gd name="T30" fmla="*/ 10 w 31"/>
                    <a:gd name="T31" fmla="*/ 46 h 49"/>
                    <a:gd name="T32" fmla="*/ 17 w 31"/>
                    <a:gd name="T33" fmla="*/ 45 h 49"/>
                    <a:gd name="T34" fmla="*/ 22 w 31"/>
                    <a:gd name="T35" fmla="*/ 33 h 49"/>
                    <a:gd name="T36" fmla="*/ 26 w 31"/>
                    <a:gd name="T37" fmla="*/ 31 h 49"/>
                    <a:gd name="T38" fmla="*/ 26 w 31"/>
                    <a:gd name="T39" fmla="*/ 29 h 49"/>
                    <a:gd name="T40" fmla="*/ 27 w 31"/>
                    <a:gd name="T41" fmla="*/ 2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49">
                      <a:moveTo>
                        <a:pt x="27" y="21"/>
                      </a:moveTo>
                      <a:cubicBezTo>
                        <a:pt x="23" y="23"/>
                        <a:pt x="22" y="23"/>
                        <a:pt x="18" y="22"/>
                      </a:cubicBezTo>
                      <a:cubicBezTo>
                        <a:pt x="15" y="21"/>
                        <a:pt x="17" y="16"/>
                        <a:pt x="14" y="14"/>
                      </a:cubicBezTo>
                      <a:cubicBezTo>
                        <a:pt x="14" y="17"/>
                        <a:pt x="12" y="20"/>
                        <a:pt x="11" y="16"/>
                      </a:cubicBezTo>
                      <a:cubicBezTo>
                        <a:pt x="10" y="15"/>
                        <a:pt x="11" y="13"/>
                        <a:pt x="10" y="12"/>
                      </a:cubicBezTo>
                      <a:cubicBezTo>
                        <a:pt x="10" y="11"/>
                        <a:pt x="9" y="10"/>
                        <a:pt x="8" y="9"/>
                      </a:cubicBezTo>
                      <a:cubicBezTo>
                        <a:pt x="7" y="5"/>
                        <a:pt x="10" y="6"/>
                        <a:pt x="5" y="4"/>
                      </a:cubicBezTo>
                      <a:cubicBezTo>
                        <a:pt x="3" y="3"/>
                        <a:pt x="2" y="1"/>
                        <a:pt x="0" y="0"/>
                      </a:cubicBezTo>
                      <a:cubicBezTo>
                        <a:pt x="1" y="2"/>
                        <a:pt x="2" y="5"/>
                        <a:pt x="3" y="7"/>
                      </a:cubicBezTo>
                      <a:cubicBezTo>
                        <a:pt x="4" y="7"/>
                        <a:pt x="4" y="6"/>
                        <a:pt x="5" y="6"/>
                      </a:cubicBezTo>
                      <a:cubicBezTo>
                        <a:pt x="6" y="8"/>
                        <a:pt x="8" y="18"/>
                        <a:pt x="10" y="17"/>
                      </a:cubicBezTo>
                      <a:cubicBezTo>
                        <a:pt x="10" y="20"/>
                        <a:pt x="12" y="23"/>
                        <a:pt x="10" y="25"/>
                      </a:cubicBezTo>
                      <a:cubicBezTo>
                        <a:pt x="9" y="29"/>
                        <a:pt x="8" y="30"/>
                        <a:pt x="6" y="33"/>
                      </a:cubicBezTo>
                      <a:cubicBezTo>
                        <a:pt x="7" y="33"/>
                        <a:pt x="8" y="35"/>
                        <a:pt x="9" y="36"/>
                      </a:cubicBezTo>
                      <a:cubicBezTo>
                        <a:pt x="10" y="36"/>
                        <a:pt x="13" y="36"/>
                        <a:pt x="13" y="38"/>
                      </a:cubicBezTo>
                      <a:cubicBezTo>
                        <a:pt x="15" y="40"/>
                        <a:pt x="11" y="44"/>
                        <a:pt x="10" y="46"/>
                      </a:cubicBezTo>
                      <a:cubicBezTo>
                        <a:pt x="12" y="47"/>
                        <a:pt x="15" y="49"/>
                        <a:pt x="17" y="45"/>
                      </a:cubicBezTo>
                      <a:cubicBezTo>
                        <a:pt x="19" y="42"/>
                        <a:pt x="22" y="37"/>
                        <a:pt x="22" y="33"/>
                      </a:cubicBezTo>
                      <a:cubicBezTo>
                        <a:pt x="21" y="31"/>
                        <a:pt x="24" y="31"/>
                        <a:pt x="26" y="31"/>
                      </a:cubicBezTo>
                      <a:cubicBezTo>
                        <a:pt x="27" y="32"/>
                        <a:pt x="26" y="30"/>
                        <a:pt x="26" y="29"/>
                      </a:cubicBezTo>
                      <a:cubicBezTo>
                        <a:pt x="28" y="27"/>
                        <a:pt x="31" y="21"/>
                        <a:pt x="2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58" name="Freeform 152">
                  <a:extLst>
                    <a:ext uri="{FF2B5EF4-FFF2-40B4-BE49-F238E27FC236}">
                      <a16:creationId xmlns:a16="http://schemas.microsoft.com/office/drawing/2014/main" id="{DB25E55A-73D6-F6CE-3966-FF76BB65DE14}"/>
                    </a:ext>
                  </a:extLst>
                </p:cNvPr>
                <p:cNvSpPr>
                  <a:spLocks/>
                </p:cNvSpPr>
                <p:nvPr/>
              </p:nvSpPr>
              <p:spPr bwMode="auto">
                <a:xfrm>
                  <a:off x="5077618" y="4791075"/>
                  <a:ext cx="28575" cy="63500"/>
                </a:xfrm>
                <a:custGeom>
                  <a:avLst/>
                  <a:gdLst>
                    <a:gd name="T0" fmla="*/ 41 w 41"/>
                    <a:gd name="T1" fmla="*/ 9 h 45"/>
                    <a:gd name="T2" fmla="*/ 40 w 41"/>
                    <a:gd name="T3" fmla="*/ 3 h 45"/>
                    <a:gd name="T4" fmla="*/ 36 w 41"/>
                    <a:gd name="T5" fmla="*/ 5 h 45"/>
                    <a:gd name="T6" fmla="*/ 34 w 41"/>
                    <a:gd name="T7" fmla="*/ 0 h 45"/>
                    <a:gd name="T8" fmla="*/ 31 w 41"/>
                    <a:gd name="T9" fmla="*/ 4 h 45"/>
                    <a:gd name="T10" fmla="*/ 27 w 41"/>
                    <a:gd name="T11" fmla="*/ 8 h 45"/>
                    <a:gd name="T12" fmla="*/ 25 w 41"/>
                    <a:gd name="T13" fmla="*/ 13 h 45"/>
                    <a:gd name="T14" fmla="*/ 21 w 41"/>
                    <a:gd name="T15" fmla="*/ 18 h 45"/>
                    <a:gd name="T16" fmla="*/ 17 w 41"/>
                    <a:gd name="T17" fmla="*/ 22 h 45"/>
                    <a:gd name="T18" fmla="*/ 11 w 41"/>
                    <a:gd name="T19" fmla="*/ 24 h 45"/>
                    <a:gd name="T20" fmla="*/ 3 w 41"/>
                    <a:gd name="T21" fmla="*/ 36 h 45"/>
                    <a:gd name="T22" fmla="*/ 10 w 41"/>
                    <a:gd name="T23" fmla="*/ 41 h 45"/>
                    <a:gd name="T24" fmla="*/ 19 w 41"/>
                    <a:gd name="T25" fmla="*/ 42 h 45"/>
                    <a:gd name="T26" fmla="*/ 25 w 41"/>
                    <a:gd name="T27" fmla="*/ 30 h 45"/>
                    <a:gd name="T28" fmla="*/ 33 w 41"/>
                    <a:gd name="T29" fmla="*/ 22 h 45"/>
                    <a:gd name="T30" fmla="*/ 35 w 41"/>
                    <a:gd name="T31" fmla="*/ 24 h 45"/>
                    <a:gd name="T32" fmla="*/ 35 w 41"/>
                    <a:gd name="T33" fmla="*/ 17 h 45"/>
                    <a:gd name="T34" fmla="*/ 41 w 41"/>
                    <a:gd name="T35"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45">
                      <a:moveTo>
                        <a:pt x="41" y="9"/>
                      </a:moveTo>
                      <a:cubicBezTo>
                        <a:pt x="41" y="7"/>
                        <a:pt x="40" y="5"/>
                        <a:pt x="40" y="3"/>
                      </a:cubicBezTo>
                      <a:cubicBezTo>
                        <a:pt x="38" y="3"/>
                        <a:pt x="37" y="5"/>
                        <a:pt x="36" y="5"/>
                      </a:cubicBezTo>
                      <a:cubicBezTo>
                        <a:pt x="36" y="3"/>
                        <a:pt x="35" y="1"/>
                        <a:pt x="34" y="0"/>
                      </a:cubicBezTo>
                      <a:cubicBezTo>
                        <a:pt x="32" y="1"/>
                        <a:pt x="31" y="1"/>
                        <a:pt x="31" y="4"/>
                      </a:cubicBezTo>
                      <a:cubicBezTo>
                        <a:pt x="30" y="7"/>
                        <a:pt x="29" y="5"/>
                        <a:pt x="27" y="8"/>
                      </a:cubicBezTo>
                      <a:cubicBezTo>
                        <a:pt x="26" y="9"/>
                        <a:pt x="27" y="12"/>
                        <a:pt x="25" y="13"/>
                      </a:cubicBezTo>
                      <a:cubicBezTo>
                        <a:pt x="24" y="15"/>
                        <a:pt x="22" y="17"/>
                        <a:pt x="21" y="18"/>
                      </a:cubicBezTo>
                      <a:cubicBezTo>
                        <a:pt x="20" y="20"/>
                        <a:pt x="18" y="21"/>
                        <a:pt x="17" y="22"/>
                      </a:cubicBezTo>
                      <a:cubicBezTo>
                        <a:pt x="15" y="22"/>
                        <a:pt x="12" y="23"/>
                        <a:pt x="11" y="24"/>
                      </a:cubicBezTo>
                      <a:cubicBezTo>
                        <a:pt x="9" y="28"/>
                        <a:pt x="6" y="32"/>
                        <a:pt x="3" y="36"/>
                      </a:cubicBezTo>
                      <a:cubicBezTo>
                        <a:pt x="0" y="41"/>
                        <a:pt x="9" y="39"/>
                        <a:pt x="10" y="41"/>
                      </a:cubicBezTo>
                      <a:cubicBezTo>
                        <a:pt x="11" y="43"/>
                        <a:pt x="17" y="45"/>
                        <a:pt x="19" y="42"/>
                      </a:cubicBezTo>
                      <a:cubicBezTo>
                        <a:pt x="21" y="38"/>
                        <a:pt x="25" y="34"/>
                        <a:pt x="25" y="30"/>
                      </a:cubicBezTo>
                      <a:cubicBezTo>
                        <a:pt x="27" y="25"/>
                        <a:pt x="29" y="24"/>
                        <a:pt x="33" y="22"/>
                      </a:cubicBezTo>
                      <a:cubicBezTo>
                        <a:pt x="33" y="22"/>
                        <a:pt x="34" y="24"/>
                        <a:pt x="35" y="24"/>
                      </a:cubicBezTo>
                      <a:cubicBezTo>
                        <a:pt x="33" y="20"/>
                        <a:pt x="33" y="20"/>
                        <a:pt x="35" y="17"/>
                      </a:cubicBezTo>
                      <a:cubicBezTo>
                        <a:pt x="37" y="14"/>
                        <a:pt x="40" y="11"/>
                        <a:pt x="4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59" name="Freeform 153">
                  <a:extLst>
                    <a:ext uri="{FF2B5EF4-FFF2-40B4-BE49-F238E27FC236}">
                      <a16:creationId xmlns:a16="http://schemas.microsoft.com/office/drawing/2014/main" id="{F09CACC4-F25D-E907-B380-3083C854430A}"/>
                    </a:ext>
                  </a:extLst>
                </p:cNvPr>
                <p:cNvSpPr>
                  <a:spLocks/>
                </p:cNvSpPr>
                <p:nvPr/>
              </p:nvSpPr>
              <p:spPr bwMode="auto">
                <a:xfrm>
                  <a:off x="5015706" y="4471987"/>
                  <a:ext cx="15875" cy="22225"/>
                </a:xfrm>
                <a:custGeom>
                  <a:avLst/>
                  <a:gdLst>
                    <a:gd name="T0" fmla="*/ 6 w 22"/>
                    <a:gd name="T1" fmla="*/ 10 h 16"/>
                    <a:gd name="T2" fmla="*/ 0 w 22"/>
                    <a:gd name="T3" fmla="*/ 11 h 16"/>
                    <a:gd name="T4" fmla="*/ 11 w 22"/>
                    <a:gd name="T5" fmla="*/ 15 h 16"/>
                    <a:gd name="T6" fmla="*/ 16 w 22"/>
                    <a:gd name="T7" fmla="*/ 11 h 16"/>
                    <a:gd name="T8" fmla="*/ 18 w 22"/>
                    <a:gd name="T9" fmla="*/ 8 h 16"/>
                    <a:gd name="T10" fmla="*/ 18 w 22"/>
                    <a:gd name="T11" fmla="*/ 2 h 16"/>
                    <a:gd name="T12" fmla="*/ 16 w 22"/>
                    <a:gd name="T13" fmla="*/ 7 h 16"/>
                    <a:gd name="T14" fmla="*/ 9 w 22"/>
                    <a:gd name="T15" fmla="*/ 8 h 16"/>
                    <a:gd name="T16" fmla="*/ 6 w 22"/>
                    <a:gd name="T17"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6">
                      <a:moveTo>
                        <a:pt x="6" y="10"/>
                      </a:moveTo>
                      <a:cubicBezTo>
                        <a:pt x="4" y="11"/>
                        <a:pt x="2" y="10"/>
                        <a:pt x="0" y="11"/>
                      </a:cubicBezTo>
                      <a:cubicBezTo>
                        <a:pt x="2" y="14"/>
                        <a:pt x="8" y="16"/>
                        <a:pt x="11" y="15"/>
                      </a:cubicBezTo>
                      <a:cubicBezTo>
                        <a:pt x="13" y="14"/>
                        <a:pt x="16" y="14"/>
                        <a:pt x="16" y="11"/>
                      </a:cubicBezTo>
                      <a:cubicBezTo>
                        <a:pt x="17" y="10"/>
                        <a:pt x="22" y="11"/>
                        <a:pt x="18" y="8"/>
                      </a:cubicBezTo>
                      <a:cubicBezTo>
                        <a:pt x="22" y="7"/>
                        <a:pt x="21" y="4"/>
                        <a:pt x="18" y="2"/>
                      </a:cubicBezTo>
                      <a:cubicBezTo>
                        <a:pt x="16" y="0"/>
                        <a:pt x="16" y="6"/>
                        <a:pt x="16" y="7"/>
                      </a:cubicBezTo>
                      <a:cubicBezTo>
                        <a:pt x="16" y="7"/>
                        <a:pt x="8" y="14"/>
                        <a:pt x="9" y="8"/>
                      </a:cubicBezTo>
                      <a:cubicBezTo>
                        <a:pt x="9" y="8"/>
                        <a:pt x="8" y="10"/>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60" name="Freeform 154">
                  <a:extLst>
                    <a:ext uri="{FF2B5EF4-FFF2-40B4-BE49-F238E27FC236}">
                      <a16:creationId xmlns:a16="http://schemas.microsoft.com/office/drawing/2014/main" id="{9434DC86-CD96-BE36-0F98-581C89B01C51}"/>
                    </a:ext>
                  </a:extLst>
                </p:cNvPr>
                <p:cNvSpPr>
                  <a:spLocks/>
                </p:cNvSpPr>
                <p:nvPr/>
              </p:nvSpPr>
              <p:spPr bwMode="auto">
                <a:xfrm>
                  <a:off x="5025231" y="4462462"/>
                  <a:ext cx="7938" cy="20638"/>
                </a:xfrm>
                <a:custGeom>
                  <a:avLst/>
                  <a:gdLst>
                    <a:gd name="T0" fmla="*/ 10 w 13"/>
                    <a:gd name="T1" fmla="*/ 8 h 14"/>
                    <a:gd name="T2" fmla="*/ 9 w 13"/>
                    <a:gd name="T3" fmla="*/ 6 h 14"/>
                    <a:gd name="T4" fmla="*/ 1 w 13"/>
                    <a:gd name="T5" fmla="*/ 0 h 14"/>
                    <a:gd name="T6" fmla="*/ 10 w 13"/>
                    <a:gd name="T7" fmla="*/ 11 h 14"/>
                    <a:gd name="T8" fmla="*/ 11 w 13"/>
                    <a:gd name="T9" fmla="*/ 14 h 14"/>
                    <a:gd name="T10" fmla="*/ 11 w 13"/>
                    <a:gd name="T11" fmla="*/ 8 h 14"/>
                    <a:gd name="T12" fmla="*/ 10 w 13"/>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13" h="14">
                      <a:moveTo>
                        <a:pt x="10" y="8"/>
                      </a:moveTo>
                      <a:cubicBezTo>
                        <a:pt x="10" y="7"/>
                        <a:pt x="9" y="6"/>
                        <a:pt x="9" y="6"/>
                      </a:cubicBezTo>
                      <a:cubicBezTo>
                        <a:pt x="6" y="4"/>
                        <a:pt x="3" y="2"/>
                        <a:pt x="1" y="0"/>
                      </a:cubicBezTo>
                      <a:cubicBezTo>
                        <a:pt x="0" y="4"/>
                        <a:pt x="11" y="5"/>
                        <a:pt x="10" y="11"/>
                      </a:cubicBezTo>
                      <a:cubicBezTo>
                        <a:pt x="10" y="12"/>
                        <a:pt x="11" y="13"/>
                        <a:pt x="11" y="14"/>
                      </a:cubicBezTo>
                      <a:cubicBezTo>
                        <a:pt x="13" y="11"/>
                        <a:pt x="13" y="11"/>
                        <a:pt x="11" y="8"/>
                      </a:cubicBezTo>
                      <a:cubicBezTo>
                        <a:pt x="11" y="8"/>
                        <a:pt x="10" y="9"/>
                        <a:pt x="1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61" name="Freeform 155">
                  <a:extLst>
                    <a:ext uri="{FF2B5EF4-FFF2-40B4-BE49-F238E27FC236}">
                      <a16:creationId xmlns:a16="http://schemas.microsoft.com/office/drawing/2014/main" id="{46224020-3011-56DF-C39A-03CC6E01D61A}"/>
                    </a:ext>
                  </a:extLst>
                </p:cNvPr>
                <p:cNvSpPr>
                  <a:spLocks/>
                </p:cNvSpPr>
                <p:nvPr/>
              </p:nvSpPr>
              <p:spPr bwMode="auto">
                <a:xfrm>
                  <a:off x="5037931" y="4486275"/>
                  <a:ext cx="4763" cy="14288"/>
                </a:xfrm>
                <a:custGeom>
                  <a:avLst/>
                  <a:gdLst>
                    <a:gd name="T0" fmla="*/ 3 w 7"/>
                    <a:gd name="T1" fmla="*/ 3 h 10"/>
                    <a:gd name="T2" fmla="*/ 0 w 7"/>
                    <a:gd name="T3" fmla="*/ 0 h 10"/>
                    <a:gd name="T4" fmla="*/ 1 w 7"/>
                    <a:gd name="T5" fmla="*/ 4 h 10"/>
                    <a:gd name="T6" fmla="*/ 2 w 7"/>
                    <a:gd name="T7" fmla="*/ 6 h 10"/>
                    <a:gd name="T8" fmla="*/ 6 w 7"/>
                    <a:gd name="T9" fmla="*/ 6 h 10"/>
                    <a:gd name="T10" fmla="*/ 3 w 7"/>
                    <a:gd name="T11" fmla="*/ 3 h 10"/>
                  </a:gdLst>
                  <a:ahLst/>
                  <a:cxnLst>
                    <a:cxn ang="0">
                      <a:pos x="T0" y="T1"/>
                    </a:cxn>
                    <a:cxn ang="0">
                      <a:pos x="T2" y="T3"/>
                    </a:cxn>
                    <a:cxn ang="0">
                      <a:pos x="T4" y="T5"/>
                    </a:cxn>
                    <a:cxn ang="0">
                      <a:pos x="T6" y="T7"/>
                    </a:cxn>
                    <a:cxn ang="0">
                      <a:pos x="T8" y="T9"/>
                    </a:cxn>
                    <a:cxn ang="0">
                      <a:pos x="T10" y="T11"/>
                    </a:cxn>
                  </a:cxnLst>
                  <a:rect l="0" t="0" r="r" b="b"/>
                  <a:pathLst>
                    <a:path w="7" h="10">
                      <a:moveTo>
                        <a:pt x="3" y="3"/>
                      </a:moveTo>
                      <a:cubicBezTo>
                        <a:pt x="2" y="2"/>
                        <a:pt x="2" y="0"/>
                        <a:pt x="0" y="0"/>
                      </a:cubicBezTo>
                      <a:cubicBezTo>
                        <a:pt x="0" y="1"/>
                        <a:pt x="0" y="2"/>
                        <a:pt x="1" y="4"/>
                      </a:cubicBezTo>
                      <a:cubicBezTo>
                        <a:pt x="2" y="4"/>
                        <a:pt x="1" y="6"/>
                        <a:pt x="2" y="6"/>
                      </a:cubicBezTo>
                      <a:cubicBezTo>
                        <a:pt x="3" y="8"/>
                        <a:pt x="7" y="10"/>
                        <a:pt x="6" y="6"/>
                      </a:cubicBezTo>
                      <a:cubicBezTo>
                        <a:pt x="6" y="5"/>
                        <a:pt x="4" y="4"/>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62" name="Freeform 156">
                  <a:extLst>
                    <a:ext uri="{FF2B5EF4-FFF2-40B4-BE49-F238E27FC236}">
                      <a16:creationId xmlns:a16="http://schemas.microsoft.com/office/drawing/2014/main" id="{1E83630E-02D4-8CB0-C217-0FC0F55C8A6A}"/>
                    </a:ext>
                  </a:extLst>
                </p:cNvPr>
                <p:cNvSpPr>
                  <a:spLocks/>
                </p:cNvSpPr>
                <p:nvPr/>
              </p:nvSpPr>
              <p:spPr bwMode="auto">
                <a:xfrm>
                  <a:off x="4895056" y="4530725"/>
                  <a:ext cx="139700" cy="244475"/>
                </a:xfrm>
                <a:custGeom>
                  <a:avLst/>
                  <a:gdLst>
                    <a:gd name="T0" fmla="*/ 185 w 199"/>
                    <a:gd name="T1" fmla="*/ 149 h 175"/>
                    <a:gd name="T2" fmla="*/ 194 w 199"/>
                    <a:gd name="T3" fmla="*/ 132 h 175"/>
                    <a:gd name="T4" fmla="*/ 199 w 199"/>
                    <a:gd name="T5" fmla="*/ 109 h 175"/>
                    <a:gd name="T6" fmla="*/ 196 w 199"/>
                    <a:gd name="T7" fmla="*/ 86 h 175"/>
                    <a:gd name="T8" fmla="*/ 187 w 199"/>
                    <a:gd name="T9" fmla="*/ 77 h 175"/>
                    <a:gd name="T10" fmla="*/ 183 w 199"/>
                    <a:gd name="T11" fmla="*/ 69 h 175"/>
                    <a:gd name="T12" fmla="*/ 180 w 199"/>
                    <a:gd name="T13" fmla="*/ 70 h 175"/>
                    <a:gd name="T14" fmla="*/ 178 w 199"/>
                    <a:gd name="T15" fmla="*/ 63 h 175"/>
                    <a:gd name="T16" fmla="*/ 173 w 199"/>
                    <a:gd name="T17" fmla="*/ 55 h 175"/>
                    <a:gd name="T18" fmla="*/ 163 w 199"/>
                    <a:gd name="T19" fmla="*/ 49 h 175"/>
                    <a:gd name="T20" fmla="*/ 162 w 199"/>
                    <a:gd name="T21" fmla="*/ 37 h 175"/>
                    <a:gd name="T22" fmla="*/ 158 w 199"/>
                    <a:gd name="T23" fmla="*/ 26 h 175"/>
                    <a:gd name="T24" fmla="*/ 152 w 199"/>
                    <a:gd name="T25" fmla="*/ 22 h 175"/>
                    <a:gd name="T26" fmla="*/ 145 w 199"/>
                    <a:gd name="T27" fmla="*/ 0 h 175"/>
                    <a:gd name="T28" fmla="*/ 140 w 199"/>
                    <a:gd name="T29" fmla="*/ 11 h 175"/>
                    <a:gd name="T30" fmla="*/ 140 w 199"/>
                    <a:gd name="T31" fmla="*/ 23 h 175"/>
                    <a:gd name="T32" fmla="*/ 131 w 199"/>
                    <a:gd name="T33" fmla="*/ 41 h 175"/>
                    <a:gd name="T34" fmla="*/ 125 w 199"/>
                    <a:gd name="T35" fmla="*/ 35 h 175"/>
                    <a:gd name="T36" fmla="*/ 113 w 199"/>
                    <a:gd name="T37" fmla="*/ 27 h 175"/>
                    <a:gd name="T38" fmla="*/ 112 w 199"/>
                    <a:gd name="T39" fmla="*/ 18 h 175"/>
                    <a:gd name="T40" fmla="*/ 117 w 199"/>
                    <a:gd name="T41" fmla="*/ 9 h 175"/>
                    <a:gd name="T42" fmla="*/ 107 w 199"/>
                    <a:gd name="T43" fmla="*/ 5 h 175"/>
                    <a:gd name="T44" fmla="*/ 95 w 199"/>
                    <a:gd name="T45" fmla="*/ 3 h 175"/>
                    <a:gd name="T46" fmla="*/ 96 w 199"/>
                    <a:gd name="T47" fmla="*/ 9 h 175"/>
                    <a:gd name="T48" fmla="*/ 84 w 199"/>
                    <a:gd name="T49" fmla="*/ 11 h 175"/>
                    <a:gd name="T50" fmla="*/ 80 w 199"/>
                    <a:gd name="T51" fmla="*/ 24 h 175"/>
                    <a:gd name="T52" fmla="*/ 68 w 199"/>
                    <a:gd name="T53" fmla="*/ 18 h 175"/>
                    <a:gd name="T54" fmla="*/ 61 w 199"/>
                    <a:gd name="T55" fmla="*/ 23 h 175"/>
                    <a:gd name="T56" fmla="*/ 43 w 199"/>
                    <a:gd name="T57" fmla="*/ 43 h 175"/>
                    <a:gd name="T58" fmla="*/ 38 w 199"/>
                    <a:gd name="T59" fmla="*/ 52 h 175"/>
                    <a:gd name="T60" fmla="*/ 22 w 199"/>
                    <a:gd name="T61" fmla="*/ 56 h 175"/>
                    <a:gd name="T62" fmla="*/ 13 w 199"/>
                    <a:gd name="T63" fmla="*/ 61 h 175"/>
                    <a:gd name="T64" fmla="*/ 6 w 199"/>
                    <a:gd name="T65" fmla="*/ 70 h 175"/>
                    <a:gd name="T66" fmla="*/ 4 w 199"/>
                    <a:gd name="T67" fmla="*/ 65 h 175"/>
                    <a:gd name="T68" fmla="*/ 2 w 199"/>
                    <a:gd name="T69" fmla="*/ 85 h 175"/>
                    <a:gd name="T70" fmla="*/ 2 w 199"/>
                    <a:gd name="T71" fmla="*/ 94 h 175"/>
                    <a:gd name="T72" fmla="*/ 4 w 199"/>
                    <a:gd name="T73" fmla="*/ 102 h 175"/>
                    <a:gd name="T74" fmla="*/ 11 w 199"/>
                    <a:gd name="T75" fmla="*/ 124 h 175"/>
                    <a:gd name="T76" fmla="*/ 12 w 199"/>
                    <a:gd name="T77" fmla="*/ 137 h 175"/>
                    <a:gd name="T78" fmla="*/ 9 w 199"/>
                    <a:gd name="T79" fmla="*/ 144 h 175"/>
                    <a:gd name="T80" fmla="*/ 17 w 199"/>
                    <a:gd name="T81" fmla="*/ 149 h 175"/>
                    <a:gd name="T82" fmla="*/ 26 w 199"/>
                    <a:gd name="T83" fmla="*/ 148 h 175"/>
                    <a:gd name="T84" fmla="*/ 34 w 199"/>
                    <a:gd name="T85" fmla="*/ 143 h 175"/>
                    <a:gd name="T86" fmla="*/ 44 w 199"/>
                    <a:gd name="T87" fmla="*/ 142 h 175"/>
                    <a:gd name="T88" fmla="*/ 51 w 199"/>
                    <a:gd name="T89" fmla="*/ 141 h 175"/>
                    <a:gd name="T90" fmla="*/ 53 w 199"/>
                    <a:gd name="T91" fmla="*/ 137 h 175"/>
                    <a:gd name="T92" fmla="*/ 62 w 199"/>
                    <a:gd name="T93" fmla="*/ 132 h 175"/>
                    <a:gd name="T94" fmla="*/ 70 w 199"/>
                    <a:gd name="T95" fmla="*/ 131 h 175"/>
                    <a:gd name="T96" fmla="*/ 78 w 199"/>
                    <a:gd name="T97" fmla="*/ 126 h 175"/>
                    <a:gd name="T98" fmla="*/ 99 w 199"/>
                    <a:gd name="T99" fmla="*/ 131 h 175"/>
                    <a:gd name="T100" fmla="*/ 106 w 199"/>
                    <a:gd name="T101" fmla="*/ 139 h 175"/>
                    <a:gd name="T102" fmla="*/ 112 w 199"/>
                    <a:gd name="T103" fmla="*/ 147 h 175"/>
                    <a:gd name="T104" fmla="*/ 122 w 199"/>
                    <a:gd name="T105" fmla="*/ 133 h 175"/>
                    <a:gd name="T106" fmla="*/ 117 w 199"/>
                    <a:gd name="T107" fmla="*/ 149 h 175"/>
                    <a:gd name="T108" fmla="*/ 124 w 199"/>
                    <a:gd name="T109" fmla="*/ 142 h 175"/>
                    <a:gd name="T110" fmla="*/ 126 w 199"/>
                    <a:gd name="T111" fmla="*/ 153 h 175"/>
                    <a:gd name="T112" fmla="*/ 131 w 199"/>
                    <a:gd name="T113" fmla="*/ 161 h 175"/>
                    <a:gd name="T114" fmla="*/ 145 w 199"/>
                    <a:gd name="T115" fmla="*/ 172 h 175"/>
                    <a:gd name="T116" fmla="*/ 154 w 199"/>
                    <a:gd name="T117" fmla="*/ 171 h 175"/>
                    <a:gd name="T118" fmla="*/ 161 w 199"/>
                    <a:gd name="T119" fmla="*/ 173 h 175"/>
                    <a:gd name="T120" fmla="*/ 168 w 199"/>
                    <a:gd name="T121" fmla="*/ 172 h 175"/>
                    <a:gd name="T122" fmla="*/ 177 w 199"/>
                    <a:gd name="T123" fmla="*/ 168 h 175"/>
                    <a:gd name="T124" fmla="*/ 185 w 199"/>
                    <a:gd name="T125" fmla="*/ 149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9" h="175">
                      <a:moveTo>
                        <a:pt x="185" y="149"/>
                      </a:moveTo>
                      <a:cubicBezTo>
                        <a:pt x="186" y="143"/>
                        <a:pt x="192" y="139"/>
                        <a:pt x="194" y="132"/>
                      </a:cubicBezTo>
                      <a:cubicBezTo>
                        <a:pt x="195" y="125"/>
                        <a:pt x="199" y="116"/>
                        <a:pt x="199" y="109"/>
                      </a:cubicBezTo>
                      <a:cubicBezTo>
                        <a:pt x="199" y="101"/>
                        <a:pt x="197" y="93"/>
                        <a:pt x="196" y="86"/>
                      </a:cubicBezTo>
                      <a:cubicBezTo>
                        <a:pt x="193" y="83"/>
                        <a:pt x="189" y="80"/>
                        <a:pt x="187" y="77"/>
                      </a:cubicBezTo>
                      <a:cubicBezTo>
                        <a:pt x="184" y="74"/>
                        <a:pt x="188" y="71"/>
                        <a:pt x="183" y="69"/>
                      </a:cubicBezTo>
                      <a:cubicBezTo>
                        <a:pt x="182" y="69"/>
                        <a:pt x="181" y="72"/>
                        <a:pt x="180" y="70"/>
                      </a:cubicBezTo>
                      <a:cubicBezTo>
                        <a:pt x="179" y="68"/>
                        <a:pt x="179" y="65"/>
                        <a:pt x="178" y="63"/>
                      </a:cubicBezTo>
                      <a:cubicBezTo>
                        <a:pt x="177" y="59"/>
                        <a:pt x="177" y="57"/>
                        <a:pt x="173" y="55"/>
                      </a:cubicBezTo>
                      <a:cubicBezTo>
                        <a:pt x="172" y="54"/>
                        <a:pt x="163" y="50"/>
                        <a:pt x="163" y="49"/>
                      </a:cubicBezTo>
                      <a:cubicBezTo>
                        <a:pt x="163" y="44"/>
                        <a:pt x="164" y="40"/>
                        <a:pt x="162" y="37"/>
                      </a:cubicBezTo>
                      <a:cubicBezTo>
                        <a:pt x="158" y="33"/>
                        <a:pt x="159" y="31"/>
                        <a:pt x="158" y="26"/>
                      </a:cubicBezTo>
                      <a:cubicBezTo>
                        <a:pt x="158" y="22"/>
                        <a:pt x="154" y="20"/>
                        <a:pt x="152" y="22"/>
                      </a:cubicBezTo>
                      <a:cubicBezTo>
                        <a:pt x="151" y="13"/>
                        <a:pt x="148" y="7"/>
                        <a:pt x="145" y="0"/>
                      </a:cubicBezTo>
                      <a:cubicBezTo>
                        <a:pt x="142" y="0"/>
                        <a:pt x="141" y="8"/>
                        <a:pt x="140" y="11"/>
                      </a:cubicBezTo>
                      <a:cubicBezTo>
                        <a:pt x="139" y="15"/>
                        <a:pt x="140" y="19"/>
                        <a:pt x="140" y="23"/>
                      </a:cubicBezTo>
                      <a:cubicBezTo>
                        <a:pt x="140" y="28"/>
                        <a:pt x="138" y="44"/>
                        <a:pt x="131" y="41"/>
                      </a:cubicBezTo>
                      <a:cubicBezTo>
                        <a:pt x="129" y="40"/>
                        <a:pt x="128" y="36"/>
                        <a:pt x="125" y="35"/>
                      </a:cubicBezTo>
                      <a:cubicBezTo>
                        <a:pt x="121" y="32"/>
                        <a:pt x="117" y="30"/>
                        <a:pt x="113" y="27"/>
                      </a:cubicBezTo>
                      <a:cubicBezTo>
                        <a:pt x="109" y="25"/>
                        <a:pt x="111" y="23"/>
                        <a:pt x="112" y="18"/>
                      </a:cubicBezTo>
                      <a:cubicBezTo>
                        <a:pt x="113" y="14"/>
                        <a:pt x="115" y="12"/>
                        <a:pt x="117" y="9"/>
                      </a:cubicBezTo>
                      <a:cubicBezTo>
                        <a:pt x="113" y="5"/>
                        <a:pt x="112" y="5"/>
                        <a:pt x="107" y="5"/>
                      </a:cubicBezTo>
                      <a:cubicBezTo>
                        <a:pt x="103" y="4"/>
                        <a:pt x="99" y="3"/>
                        <a:pt x="95" y="3"/>
                      </a:cubicBezTo>
                      <a:cubicBezTo>
                        <a:pt x="95" y="5"/>
                        <a:pt x="96" y="7"/>
                        <a:pt x="96" y="9"/>
                      </a:cubicBezTo>
                      <a:cubicBezTo>
                        <a:pt x="91" y="9"/>
                        <a:pt x="87" y="6"/>
                        <a:pt x="84" y="11"/>
                      </a:cubicBezTo>
                      <a:cubicBezTo>
                        <a:pt x="82" y="15"/>
                        <a:pt x="81" y="19"/>
                        <a:pt x="80" y="24"/>
                      </a:cubicBezTo>
                      <a:cubicBezTo>
                        <a:pt x="76" y="22"/>
                        <a:pt x="72" y="20"/>
                        <a:pt x="68" y="18"/>
                      </a:cubicBezTo>
                      <a:cubicBezTo>
                        <a:pt x="67" y="17"/>
                        <a:pt x="62" y="23"/>
                        <a:pt x="61" y="23"/>
                      </a:cubicBezTo>
                      <a:cubicBezTo>
                        <a:pt x="55" y="30"/>
                        <a:pt x="46" y="34"/>
                        <a:pt x="43" y="43"/>
                      </a:cubicBezTo>
                      <a:cubicBezTo>
                        <a:pt x="41" y="47"/>
                        <a:pt x="41" y="51"/>
                        <a:pt x="38" y="52"/>
                      </a:cubicBezTo>
                      <a:cubicBezTo>
                        <a:pt x="32" y="53"/>
                        <a:pt x="27" y="55"/>
                        <a:pt x="22" y="56"/>
                      </a:cubicBezTo>
                      <a:cubicBezTo>
                        <a:pt x="18" y="57"/>
                        <a:pt x="16" y="59"/>
                        <a:pt x="13" y="61"/>
                      </a:cubicBezTo>
                      <a:cubicBezTo>
                        <a:pt x="9" y="64"/>
                        <a:pt x="8" y="65"/>
                        <a:pt x="6" y="70"/>
                      </a:cubicBezTo>
                      <a:cubicBezTo>
                        <a:pt x="5" y="69"/>
                        <a:pt x="4" y="67"/>
                        <a:pt x="4" y="65"/>
                      </a:cubicBezTo>
                      <a:cubicBezTo>
                        <a:pt x="1" y="72"/>
                        <a:pt x="0" y="78"/>
                        <a:pt x="2" y="85"/>
                      </a:cubicBezTo>
                      <a:cubicBezTo>
                        <a:pt x="4" y="89"/>
                        <a:pt x="4" y="90"/>
                        <a:pt x="2" y="94"/>
                      </a:cubicBezTo>
                      <a:cubicBezTo>
                        <a:pt x="1" y="97"/>
                        <a:pt x="3" y="99"/>
                        <a:pt x="4" y="102"/>
                      </a:cubicBezTo>
                      <a:cubicBezTo>
                        <a:pt x="8" y="109"/>
                        <a:pt x="9" y="116"/>
                        <a:pt x="11" y="124"/>
                      </a:cubicBezTo>
                      <a:cubicBezTo>
                        <a:pt x="11" y="126"/>
                        <a:pt x="13" y="134"/>
                        <a:pt x="12" y="137"/>
                      </a:cubicBezTo>
                      <a:cubicBezTo>
                        <a:pt x="12" y="138"/>
                        <a:pt x="6" y="141"/>
                        <a:pt x="9" y="144"/>
                      </a:cubicBezTo>
                      <a:cubicBezTo>
                        <a:pt x="11" y="145"/>
                        <a:pt x="14" y="149"/>
                        <a:pt x="17" y="149"/>
                      </a:cubicBezTo>
                      <a:cubicBezTo>
                        <a:pt x="20" y="149"/>
                        <a:pt x="23" y="150"/>
                        <a:pt x="26" y="148"/>
                      </a:cubicBezTo>
                      <a:cubicBezTo>
                        <a:pt x="29" y="145"/>
                        <a:pt x="31" y="143"/>
                        <a:pt x="34" y="143"/>
                      </a:cubicBezTo>
                      <a:cubicBezTo>
                        <a:pt x="38" y="142"/>
                        <a:pt x="41" y="142"/>
                        <a:pt x="44" y="142"/>
                      </a:cubicBezTo>
                      <a:cubicBezTo>
                        <a:pt x="46" y="141"/>
                        <a:pt x="48" y="141"/>
                        <a:pt x="51" y="141"/>
                      </a:cubicBezTo>
                      <a:cubicBezTo>
                        <a:pt x="52" y="141"/>
                        <a:pt x="53" y="138"/>
                        <a:pt x="53" y="137"/>
                      </a:cubicBezTo>
                      <a:cubicBezTo>
                        <a:pt x="55" y="134"/>
                        <a:pt x="59" y="133"/>
                        <a:pt x="62" y="132"/>
                      </a:cubicBezTo>
                      <a:cubicBezTo>
                        <a:pt x="64" y="130"/>
                        <a:pt x="68" y="132"/>
                        <a:pt x="70" y="131"/>
                      </a:cubicBezTo>
                      <a:cubicBezTo>
                        <a:pt x="72" y="130"/>
                        <a:pt x="76" y="126"/>
                        <a:pt x="78" y="126"/>
                      </a:cubicBezTo>
                      <a:cubicBezTo>
                        <a:pt x="85" y="128"/>
                        <a:pt x="92" y="128"/>
                        <a:pt x="99" y="131"/>
                      </a:cubicBezTo>
                      <a:cubicBezTo>
                        <a:pt x="103" y="133"/>
                        <a:pt x="104" y="134"/>
                        <a:pt x="106" y="139"/>
                      </a:cubicBezTo>
                      <a:cubicBezTo>
                        <a:pt x="108" y="142"/>
                        <a:pt x="110" y="145"/>
                        <a:pt x="112" y="147"/>
                      </a:cubicBezTo>
                      <a:cubicBezTo>
                        <a:pt x="115" y="143"/>
                        <a:pt x="119" y="139"/>
                        <a:pt x="122" y="133"/>
                      </a:cubicBezTo>
                      <a:cubicBezTo>
                        <a:pt x="124" y="139"/>
                        <a:pt x="120" y="144"/>
                        <a:pt x="117" y="149"/>
                      </a:cubicBezTo>
                      <a:cubicBezTo>
                        <a:pt x="122" y="150"/>
                        <a:pt x="122" y="147"/>
                        <a:pt x="124" y="142"/>
                      </a:cubicBezTo>
                      <a:cubicBezTo>
                        <a:pt x="124" y="145"/>
                        <a:pt x="123" y="153"/>
                        <a:pt x="126" y="153"/>
                      </a:cubicBezTo>
                      <a:cubicBezTo>
                        <a:pt x="129" y="153"/>
                        <a:pt x="131" y="158"/>
                        <a:pt x="131" y="161"/>
                      </a:cubicBezTo>
                      <a:cubicBezTo>
                        <a:pt x="133" y="169"/>
                        <a:pt x="138" y="172"/>
                        <a:pt x="145" y="172"/>
                      </a:cubicBezTo>
                      <a:cubicBezTo>
                        <a:pt x="150" y="174"/>
                        <a:pt x="151" y="174"/>
                        <a:pt x="154" y="171"/>
                      </a:cubicBezTo>
                      <a:cubicBezTo>
                        <a:pt x="158" y="168"/>
                        <a:pt x="158" y="169"/>
                        <a:pt x="161" y="173"/>
                      </a:cubicBezTo>
                      <a:cubicBezTo>
                        <a:pt x="162" y="175"/>
                        <a:pt x="166" y="174"/>
                        <a:pt x="168" y="172"/>
                      </a:cubicBezTo>
                      <a:cubicBezTo>
                        <a:pt x="171" y="168"/>
                        <a:pt x="172" y="168"/>
                        <a:pt x="177" y="168"/>
                      </a:cubicBezTo>
                      <a:cubicBezTo>
                        <a:pt x="184" y="168"/>
                        <a:pt x="184" y="156"/>
                        <a:pt x="185" y="1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63" name="Freeform 157">
                  <a:extLst>
                    <a:ext uri="{FF2B5EF4-FFF2-40B4-BE49-F238E27FC236}">
                      <a16:creationId xmlns:a16="http://schemas.microsoft.com/office/drawing/2014/main" id="{EC75CE0B-C3CF-B675-DF3E-F5E7E249379B}"/>
                    </a:ext>
                  </a:extLst>
                </p:cNvPr>
                <p:cNvSpPr>
                  <a:spLocks/>
                </p:cNvSpPr>
                <p:nvPr/>
              </p:nvSpPr>
              <p:spPr bwMode="auto">
                <a:xfrm>
                  <a:off x="5003006" y="4791075"/>
                  <a:ext cx="15875" cy="31750"/>
                </a:xfrm>
                <a:custGeom>
                  <a:avLst/>
                  <a:gdLst>
                    <a:gd name="T0" fmla="*/ 9 w 22"/>
                    <a:gd name="T1" fmla="*/ 4 h 22"/>
                    <a:gd name="T2" fmla="*/ 1 w 22"/>
                    <a:gd name="T3" fmla="*/ 0 h 22"/>
                    <a:gd name="T4" fmla="*/ 3 w 22"/>
                    <a:gd name="T5" fmla="*/ 14 h 22"/>
                    <a:gd name="T6" fmla="*/ 11 w 22"/>
                    <a:gd name="T7" fmla="*/ 21 h 22"/>
                    <a:gd name="T8" fmla="*/ 17 w 22"/>
                    <a:gd name="T9" fmla="*/ 1 h 22"/>
                    <a:gd name="T10" fmla="*/ 9 w 22"/>
                    <a:gd name="T11" fmla="*/ 4 h 22"/>
                  </a:gdLst>
                  <a:ahLst/>
                  <a:cxnLst>
                    <a:cxn ang="0">
                      <a:pos x="T0" y="T1"/>
                    </a:cxn>
                    <a:cxn ang="0">
                      <a:pos x="T2" y="T3"/>
                    </a:cxn>
                    <a:cxn ang="0">
                      <a:pos x="T4" y="T5"/>
                    </a:cxn>
                    <a:cxn ang="0">
                      <a:pos x="T6" y="T7"/>
                    </a:cxn>
                    <a:cxn ang="0">
                      <a:pos x="T8" y="T9"/>
                    </a:cxn>
                    <a:cxn ang="0">
                      <a:pos x="T10" y="T11"/>
                    </a:cxn>
                  </a:cxnLst>
                  <a:rect l="0" t="0" r="r" b="b"/>
                  <a:pathLst>
                    <a:path w="22" h="22">
                      <a:moveTo>
                        <a:pt x="9" y="4"/>
                      </a:moveTo>
                      <a:cubicBezTo>
                        <a:pt x="6" y="3"/>
                        <a:pt x="3" y="1"/>
                        <a:pt x="1" y="0"/>
                      </a:cubicBezTo>
                      <a:cubicBezTo>
                        <a:pt x="0" y="5"/>
                        <a:pt x="1" y="10"/>
                        <a:pt x="3" y="14"/>
                      </a:cubicBezTo>
                      <a:cubicBezTo>
                        <a:pt x="4" y="19"/>
                        <a:pt x="7" y="20"/>
                        <a:pt x="11" y="21"/>
                      </a:cubicBezTo>
                      <a:cubicBezTo>
                        <a:pt x="17" y="22"/>
                        <a:pt x="22" y="3"/>
                        <a:pt x="17" y="1"/>
                      </a:cubicBezTo>
                      <a:cubicBezTo>
                        <a:pt x="15" y="1"/>
                        <a:pt x="10" y="5"/>
                        <a:pt x="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64" name="Freeform 158">
                  <a:extLst>
                    <a:ext uri="{FF2B5EF4-FFF2-40B4-BE49-F238E27FC236}">
                      <a16:creationId xmlns:a16="http://schemas.microsoft.com/office/drawing/2014/main" id="{6B29DD0D-27DE-45EB-B2CF-FEE8511D5512}"/>
                    </a:ext>
                  </a:extLst>
                </p:cNvPr>
                <p:cNvSpPr>
                  <a:spLocks/>
                </p:cNvSpPr>
                <p:nvPr/>
              </p:nvSpPr>
              <p:spPr bwMode="auto">
                <a:xfrm>
                  <a:off x="4952206" y="4530725"/>
                  <a:ext cx="6350" cy="9525"/>
                </a:xfrm>
                <a:custGeom>
                  <a:avLst/>
                  <a:gdLst>
                    <a:gd name="T0" fmla="*/ 6 w 8"/>
                    <a:gd name="T1" fmla="*/ 2 h 6"/>
                    <a:gd name="T2" fmla="*/ 0 w 8"/>
                    <a:gd name="T3" fmla="*/ 5 h 6"/>
                    <a:gd name="T4" fmla="*/ 6 w 8"/>
                    <a:gd name="T5" fmla="*/ 5 h 6"/>
                    <a:gd name="T6" fmla="*/ 6 w 8"/>
                    <a:gd name="T7" fmla="*/ 2 h 6"/>
                  </a:gdLst>
                  <a:ahLst/>
                  <a:cxnLst>
                    <a:cxn ang="0">
                      <a:pos x="T0" y="T1"/>
                    </a:cxn>
                    <a:cxn ang="0">
                      <a:pos x="T2" y="T3"/>
                    </a:cxn>
                    <a:cxn ang="0">
                      <a:pos x="T4" y="T5"/>
                    </a:cxn>
                    <a:cxn ang="0">
                      <a:pos x="T6" y="T7"/>
                    </a:cxn>
                  </a:cxnLst>
                  <a:rect l="0" t="0" r="r" b="b"/>
                  <a:pathLst>
                    <a:path w="8" h="6">
                      <a:moveTo>
                        <a:pt x="6" y="2"/>
                      </a:moveTo>
                      <a:cubicBezTo>
                        <a:pt x="3" y="4"/>
                        <a:pt x="0" y="0"/>
                        <a:pt x="0" y="5"/>
                      </a:cubicBezTo>
                      <a:cubicBezTo>
                        <a:pt x="2" y="5"/>
                        <a:pt x="4" y="6"/>
                        <a:pt x="6" y="5"/>
                      </a:cubicBezTo>
                      <a:cubicBezTo>
                        <a:pt x="8" y="4"/>
                        <a:pt x="8" y="2"/>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grpSp>
          <p:grpSp>
            <p:nvGrpSpPr>
              <p:cNvPr id="761" name="Group 348">
                <a:extLst>
                  <a:ext uri="{FF2B5EF4-FFF2-40B4-BE49-F238E27FC236}">
                    <a16:creationId xmlns:a16="http://schemas.microsoft.com/office/drawing/2014/main" id="{48E8828D-0028-FD9B-D605-E8FD52B3BF86}"/>
                  </a:ext>
                </a:extLst>
              </p:cNvPr>
              <p:cNvGrpSpPr/>
              <p:nvPr/>
            </p:nvGrpSpPr>
            <p:grpSpPr>
              <a:xfrm>
                <a:off x="925297" y="1617796"/>
                <a:ext cx="1966962" cy="2630674"/>
                <a:chOff x="7947241" y="1585117"/>
                <a:chExt cx="1489925" cy="1992670"/>
              </a:xfrm>
              <a:grpFill/>
            </p:grpSpPr>
            <p:sp>
              <p:nvSpPr>
                <p:cNvPr id="803" name="Freeform 160">
                  <a:extLst>
                    <a:ext uri="{FF2B5EF4-FFF2-40B4-BE49-F238E27FC236}">
                      <a16:creationId xmlns:a16="http://schemas.microsoft.com/office/drawing/2014/main" id="{6D5962E6-8B42-EF76-BB10-3EE4624B6B7A}"/>
                    </a:ext>
                  </a:extLst>
                </p:cNvPr>
                <p:cNvSpPr>
                  <a:spLocks/>
                </p:cNvSpPr>
                <p:nvPr/>
              </p:nvSpPr>
              <p:spPr bwMode="auto">
                <a:xfrm>
                  <a:off x="9092040" y="1803824"/>
                  <a:ext cx="319870" cy="275409"/>
                </a:xfrm>
                <a:custGeom>
                  <a:avLst/>
                  <a:gdLst>
                    <a:gd name="T0" fmla="*/ 43 w 87"/>
                    <a:gd name="T1" fmla="*/ 14 h 76"/>
                    <a:gd name="T2" fmla="*/ 30 w 87"/>
                    <a:gd name="T3" fmla="*/ 20 h 76"/>
                    <a:gd name="T4" fmla="*/ 19 w 87"/>
                    <a:gd name="T5" fmla="*/ 30 h 76"/>
                    <a:gd name="T6" fmla="*/ 12 w 87"/>
                    <a:gd name="T7" fmla="*/ 38 h 76"/>
                    <a:gd name="T8" fmla="*/ 12 w 87"/>
                    <a:gd name="T9" fmla="*/ 45 h 76"/>
                    <a:gd name="T10" fmla="*/ 7 w 87"/>
                    <a:gd name="T11" fmla="*/ 49 h 76"/>
                    <a:gd name="T12" fmla="*/ 5 w 87"/>
                    <a:gd name="T13" fmla="*/ 55 h 76"/>
                    <a:gd name="T14" fmla="*/ 0 w 87"/>
                    <a:gd name="T15" fmla="*/ 59 h 76"/>
                    <a:gd name="T16" fmla="*/ 3 w 87"/>
                    <a:gd name="T17" fmla="*/ 67 h 76"/>
                    <a:gd name="T18" fmla="*/ 14 w 87"/>
                    <a:gd name="T19" fmla="*/ 74 h 76"/>
                    <a:gd name="T20" fmla="*/ 30 w 87"/>
                    <a:gd name="T21" fmla="*/ 73 h 76"/>
                    <a:gd name="T22" fmla="*/ 19 w 87"/>
                    <a:gd name="T23" fmla="*/ 58 h 76"/>
                    <a:gd name="T24" fmla="*/ 28 w 87"/>
                    <a:gd name="T25" fmla="*/ 43 h 76"/>
                    <a:gd name="T26" fmla="*/ 34 w 87"/>
                    <a:gd name="T27" fmla="*/ 34 h 76"/>
                    <a:gd name="T28" fmla="*/ 42 w 87"/>
                    <a:gd name="T29" fmla="*/ 30 h 76"/>
                    <a:gd name="T30" fmla="*/ 54 w 87"/>
                    <a:gd name="T31" fmla="*/ 21 h 76"/>
                    <a:gd name="T32" fmla="*/ 72 w 87"/>
                    <a:gd name="T33" fmla="*/ 16 h 76"/>
                    <a:gd name="T34" fmla="*/ 86 w 87"/>
                    <a:gd name="T35" fmla="*/ 7 h 76"/>
                    <a:gd name="T36" fmla="*/ 73 w 87"/>
                    <a:gd name="T37" fmla="*/ 5 h 76"/>
                    <a:gd name="T38" fmla="*/ 57 w 87"/>
                    <a:gd name="T39" fmla="*/ 11 h 76"/>
                    <a:gd name="T40" fmla="*/ 43 w 87"/>
                    <a:gd name="T41"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76">
                      <a:moveTo>
                        <a:pt x="43" y="14"/>
                      </a:moveTo>
                      <a:cubicBezTo>
                        <a:pt x="39" y="16"/>
                        <a:pt x="33" y="17"/>
                        <a:pt x="30" y="20"/>
                      </a:cubicBezTo>
                      <a:cubicBezTo>
                        <a:pt x="26" y="23"/>
                        <a:pt x="23" y="26"/>
                        <a:pt x="19" y="30"/>
                      </a:cubicBezTo>
                      <a:cubicBezTo>
                        <a:pt x="17" y="33"/>
                        <a:pt x="15" y="36"/>
                        <a:pt x="12" y="38"/>
                      </a:cubicBezTo>
                      <a:cubicBezTo>
                        <a:pt x="10" y="40"/>
                        <a:pt x="12" y="42"/>
                        <a:pt x="12" y="45"/>
                      </a:cubicBezTo>
                      <a:cubicBezTo>
                        <a:pt x="12" y="46"/>
                        <a:pt x="8" y="49"/>
                        <a:pt x="7" y="49"/>
                      </a:cubicBezTo>
                      <a:cubicBezTo>
                        <a:pt x="3" y="52"/>
                        <a:pt x="7" y="52"/>
                        <a:pt x="5" y="55"/>
                      </a:cubicBezTo>
                      <a:cubicBezTo>
                        <a:pt x="4" y="57"/>
                        <a:pt x="0" y="57"/>
                        <a:pt x="0" y="59"/>
                      </a:cubicBezTo>
                      <a:cubicBezTo>
                        <a:pt x="0" y="64"/>
                        <a:pt x="0" y="64"/>
                        <a:pt x="3" y="67"/>
                      </a:cubicBezTo>
                      <a:cubicBezTo>
                        <a:pt x="6" y="71"/>
                        <a:pt x="10" y="73"/>
                        <a:pt x="14" y="74"/>
                      </a:cubicBezTo>
                      <a:cubicBezTo>
                        <a:pt x="18" y="74"/>
                        <a:pt x="26" y="76"/>
                        <a:pt x="30" y="73"/>
                      </a:cubicBezTo>
                      <a:cubicBezTo>
                        <a:pt x="24" y="70"/>
                        <a:pt x="20" y="66"/>
                        <a:pt x="19" y="58"/>
                      </a:cubicBezTo>
                      <a:cubicBezTo>
                        <a:pt x="19" y="52"/>
                        <a:pt x="25" y="47"/>
                        <a:pt x="28" y="43"/>
                      </a:cubicBezTo>
                      <a:cubicBezTo>
                        <a:pt x="30" y="40"/>
                        <a:pt x="32" y="37"/>
                        <a:pt x="34" y="34"/>
                      </a:cubicBezTo>
                      <a:cubicBezTo>
                        <a:pt x="35" y="32"/>
                        <a:pt x="40" y="31"/>
                        <a:pt x="42" y="30"/>
                      </a:cubicBezTo>
                      <a:cubicBezTo>
                        <a:pt x="46" y="26"/>
                        <a:pt x="49" y="23"/>
                        <a:pt x="54" y="21"/>
                      </a:cubicBezTo>
                      <a:cubicBezTo>
                        <a:pt x="59" y="20"/>
                        <a:pt x="66" y="18"/>
                        <a:pt x="72" y="16"/>
                      </a:cubicBezTo>
                      <a:cubicBezTo>
                        <a:pt x="74" y="14"/>
                        <a:pt x="86" y="12"/>
                        <a:pt x="86" y="7"/>
                      </a:cubicBezTo>
                      <a:cubicBezTo>
                        <a:pt x="87" y="0"/>
                        <a:pt x="75" y="3"/>
                        <a:pt x="73" y="5"/>
                      </a:cubicBezTo>
                      <a:cubicBezTo>
                        <a:pt x="68" y="9"/>
                        <a:pt x="63" y="9"/>
                        <a:pt x="57" y="11"/>
                      </a:cubicBezTo>
                      <a:cubicBezTo>
                        <a:pt x="52" y="11"/>
                        <a:pt x="48" y="12"/>
                        <a:pt x="43"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04" name="Freeform 161">
                  <a:extLst>
                    <a:ext uri="{FF2B5EF4-FFF2-40B4-BE49-F238E27FC236}">
                      <a16:creationId xmlns:a16="http://schemas.microsoft.com/office/drawing/2014/main" id="{C709BB18-9819-1F2E-4C24-1DB3A281B51F}"/>
                    </a:ext>
                  </a:extLst>
                </p:cNvPr>
                <p:cNvSpPr>
                  <a:spLocks/>
                </p:cNvSpPr>
                <p:nvPr/>
              </p:nvSpPr>
              <p:spPr bwMode="auto">
                <a:xfrm>
                  <a:off x="9218307" y="2079234"/>
                  <a:ext cx="42091" cy="32401"/>
                </a:xfrm>
                <a:custGeom>
                  <a:avLst/>
                  <a:gdLst>
                    <a:gd name="T0" fmla="*/ 0 w 11"/>
                    <a:gd name="T1" fmla="*/ 2 h 10"/>
                    <a:gd name="T2" fmla="*/ 9 w 11"/>
                    <a:gd name="T3" fmla="*/ 8 h 10"/>
                    <a:gd name="T4" fmla="*/ 2 w 11"/>
                    <a:gd name="T5" fmla="*/ 0 h 10"/>
                    <a:gd name="T6" fmla="*/ 0 w 11"/>
                    <a:gd name="T7" fmla="*/ 2 h 10"/>
                  </a:gdLst>
                  <a:ahLst/>
                  <a:cxnLst>
                    <a:cxn ang="0">
                      <a:pos x="T0" y="T1"/>
                    </a:cxn>
                    <a:cxn ang="0">
                      <a:pos x="T2" y="T3"/>
                    </a:cxn>
                    <a:cxn ang="0">
                      <a:pos x="T4" y="T5"/>
                    </a:cxn>
                    <a:cxn ang="0">
                      <a:pos x="T6" y="T7"/>
                    </a:cxn>
                  </a:cxnLst>
                  <a:rect l="0" t="0" r="r" b="b"/>
                  <a:pathLst>
                    <a:path w="11" h="10">
                      <a:moveTo>
                        <a:pt x="0" y="2"/>
                      </a:moveTo>
                      <a:cubicBezTo>
                        <a:pt x="0" y="4"/>
                        <a:pt x="7" y="10"/>
                        <a:pt x="9" y="8"/>
                      </a:cubicBezTo>
                      <a:cubicBezTo>
                        <a:pt x="11" y="5"/>
                        <a:pt x="3" y="1"/>
                        <a:pt x="2"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05" name="Freeform 162">
                  <a:extLst>
                    <a:ext uri="{FF2B5EF4-FFF2-40B4-BE49-F238E27FC236}">
                      <a16:creationId xmlns:a16="http://schemas.microsoft.com/office/drawing/2014/main" id="{80E42677-4292-5F5D-7533-A2C8972B3CA2}"/>
                    </a:ext>
                  </a:extLst>
                </p:cNvPr>
                <p:cNvSpPr>
                  <a:spLocks/>
                </p:cNvSpPr>
                <p:nvPr/>
              </p:nvSpPr>
              <p:spPr bwMode="auto">
                <a:xfrm>
                  <a:off x="9167801" y="1653968"/>
                  <a:ext cx="58926" cy="28352"/>
                </a:xfrm>
                <a:custGeom>
                  <a:avLst/>
                  <a:gdLst>
                    <a:gd name="T0" fmla="*/ 1 w 17"/>
                    <a:gd name="T1" fmla="*/ 4 h 8"/>
                    <a:gd name="T2" fmla="*/ 14 w 17"/>
                    <a:gd name="T3" fmla="*/ 5 h 8"/>
                    <a:gd name="T4" fmla="*/ 12 w 17"/>
                    <a:gd name="T5" fmla="*/ 3 h 8"/>
                    <a:gd name="T6" fmla="*/ 17 w 17"/>
                    <a:gd name="T7" fmla="*/ 2 h 8"/>
                    <a:gd name="T8" fmla="*/ 14 w 17"/>
                    <a:gd name="T9" fmla="*/ 0 h 8"/>
                    <a:gd name="T10" fmla="*/ 1 w 17"/>
                    <a:gd name="T11" fmla="*/ 4 h 8"/>
                  </a:gdLst>
                  <a:ahLst/>
                  <a:cxnLst>
                    <a:cxn ang="0">
                      <a:pos x="T0" y="T1"/>
                    </a:cxn>
                    <a:cxn ang="0">
                      <a:pos x="T2" y="T3"/>
                    </a:cxn>
                    <a:cxn ang="0">
                      <a:pos x="T4" y="T5"/>
                    </a:cxn>
                    <a:cxn ang="0">
                      <a:pos x="T6" y="T7"/>
                    </a:cxn>
                    <a:cxn ang="0">
                      <a:pos x="T8" y="T9"/>
                    </a:cxn>
                    <a:cxn ang="0">
                      <a:pos x="T10" y="T11"/>
                    </a:cxn>
                  </a:cxnLst>
                  <a:rect l="0" t="0" r="r" b="b"/>
                  <a:pathLst>
                    <a:path w="17" h="8">
                      <a:moveTo>
                        <a:pt x="1" y="4"/>
                      </a:moveTo>
                      <a:cubicBezTo>
                        <a:pt x="2" y="8"/>
                        <a:pt x="10" y="6"/>
                        <a:pt x="14" y="5"/>
                      </a:cubicBezTo>
                      <a:cubicBezTo>
                        <a:pt x="13" y="4"/>
                        <a:pt x="13" y="4"/>
                        <a:pt x="12" y="3"/>
                      </a:cubicBezTo>
                      <a:cubicBezTo>
                        <a:pt x="14" y="3"/>
                        <a:pt x="16" y="2"/>
                        <a:pt x="17" y="2"/>
                      </a:cubicBezTo>
                      <a:cubicBezTo>
                        <a:pt x="16" y="2"/>
                        <a:pt x="14" y="1"/>
                        <a:pt x="14" y="0"/>
                      </a:cubicBezTo>
                      <a:cubicBezTo>
                        <a:pt x="12" y="0"/>
                        <a:pt x="0" y="1"/>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06" name="Freeform 163">
                  <a:extLst>
                    <a:ext uri="{FF2B5EF4-FFF2-40B4-BE49-F238E27FC236}">
                      <a16:creationId xmlns:a16="http://schemas.microsoft.com/office/drawing/2014/main" id="{70603886-0863-867D-AE1D-017D82C5D768}"/>
                    </a:ext>
                  </a:extLst>
                </p:cNvPr>
                <p:cNvSpPr>
                  <a:spLocks/>
                </p:cNvSpPr>
                <p:nvPr/>
              </p:nvSpPr>
              <p:spPr bwMode="auto">
                <a:xfrm>
                  <a:off x="9294063" y="1613467"/>
                  <a:ext cx="50506" cy="32401"/>
                </a:xfrm>
                <a:custGeom>
                  <a:avLst/>
                  <a:gdLst>
                    <a:gd name="T0" fmla="*/ 2 w 15"/>
                    <a:gd name="T1" fmla="*/ 8 h 8"/>
                    <a:gd name="T2" fmla="*/ 11 w 15"/>
                    <a:gd name="T3" fmla="*/ 6 h 8"/>
                    <a:gd name="T4" fmla="*/ 13 w 15"/>
                    <a:gd name="T5" fmla="*/ 1 h 8"/>
                    <a:gd name="T6" fmla="*/ 9 w 15"/>
                    <a:gd name="T7" fmla="*/ 1 h 8"/>
                    <a:gd name="T8" fmla="*/ 7 w 15"/>
                    <a:gd name="T9" fmla="*/ 5 h 8"/>
                    <a:gd name="T10" fmla="*/ 0 w 15"/>
                    <a:gd name="T11" fmla="*/ 6 h 8"/>
                    <a:gd name="T12" fmla="*/ 2 w 15"/>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5" h="8">
                      <a:moveTo>
                        <a:pt x="2" y="8"/>
                      </a:moveTo>
                      <a:cubicBezTo>
                        <a:pt x="5" y="8"/>
                        <a:pt x="8" y="7"/>
                        <a:pt x="11" y="6"/>
                      </a:cubicBezTo>
                      <a:cubicBezTo>
                        <a:pt x="15" y="6"/>
                        <a:pt x="13" y="4"/>
                        <a:pt x="13" y="1"/>
                      </a:cubicBezTo>
                      <a:cubicBezTo>
                        <a:pt x="12" y="1"/>
                        <a:pt x="10" y="0"/>
                        <a:pt x="9" y="1"/>
                      </a:cubicBezTo>
                      <a:cubicBezTo>
                        <a:pt x="8" y="2"/>
                        <a:pt x="8" y="4"/>
                        <a:pt x="7" y="5"/>
                      </a:cubicBezTo>
                      <a:cubicBezTo>
                        <a:pt x="4" y="6"/>
                        <a:pt x="2" y="2"/>
                        <a:pt x="0" y="6"/>
                      </a:cubicBezTo>
                      <a:cubicBezTo>
                        <a:pt x="1" y="7"/>
                        <a:pt x="1" y="8"/>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07" name="Freeform 164">
                  <a:extLst>
                    <a:ext uri="{FF2B5EF4-FFF2-40B4-BE49-F238E27FC236}">
                      <a16:creationId xmlns:a16="http://schemas.microsoft.com/office/drawing/2014/main" id="{03FDF388-DD28-CB61-0445-A7ACB69F4BC4}"/>
                    </a:ext>
                  </a:extLst>
                </p:cNvPr>
                <p:cNvSpPr>
                  <a:spLocks/>
                </p:cNvSpPr>
                <p:nvPr/>
              </p:nvSpPr>
              <p:spPr bwMode="auto">
                <a:xfrm>
                  <a:off x="9226722" y="1670169"/>
                  <a:ext cx="16835" cy="12152"/>
                </a:xfrm>
                <a:custGeom>
                  <a:avLst/>
                  <a:gdLst>
                    <a:gd name="T0" fmla="*/ 5 w 5"/>
                    <a:gd name="T1" fmla="*/ 2 h 4"/>
                    <a:gd name="T2" fmla="*/ 0 w 5"/>
                    <a:gd name="T3" fmla="*/ 2 h 4"/>
                    <a:gd name="T4" fmla="*/ 1 w 5"/>
                    <a:gd name="T5" fmla="*/ 4 h 4"/>
                    <a:gd name="T6" fmla="*/ 5 w 5"/>
                    <a:gd name="T7" fmla="*/ 2 h 4"/>
                  </a:gdLst>
                  <a:ahLst/>
                  <a:cxnLst>
                    <a:cxn ang="0">
                      <a:pos x="T0" y="T1"/>
                    </a:cxn>
                    <a:cxn ang="0">
                      <a:pos x="T2" y="T3"/>
                    </a:cxn>
                    <a:cxn ang="0">
                      <a:pos x="T4" y="T5"/>
                    </a:cxn>
                    <a:cxn ang="0">
                      <a:pos x="T6" y="T7"/>
                    </a:cxn>
                  </a:cxnLst>
                  <a:rect l="0" t="0" r="r" b="b"/>
                  <a:pathLst>
                    <a:path w="5" h="4">
                      <a:moveTo>
                        <a:pt x="5" y="2"/>
                      </a:moveTo>
                      <a:cubicBezTo>
                        <a:pt x="3" y="0"/>
                        <a:pt x="1" y="2"/>
                        <a:pt x="0" y="2"/>
                      </a:cubicBezTo>
                      <a:cubicBezTo>
                        <a:pt x="0" y="3"/>
                        <a:pt x="1" y="4"/>
                        <a:pt x="1" y="4"/>
                      </a:cubicBezTo>
                      <a:cubicBezTo>
                        <a:pt x="3" y="4"/>
                        <a:pt x="3" y="3"/>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08" name="Freeform 165">
                  <a:extLst>
                    <a:ext uri="{FF2B5EF4-FFF2-40B4-BE49-F238E27FC236}">
                      <a16:creationId xmlns:a16="http://schemas.microsoft.com/office/drawing/2014/main" id="{635A9D58-70F5-967D-F6E4-6C54C3C7743B}"/>
                    </a:ext>
                  </a:extLst>
                </p:cNvPr>
                <p:cNvSpPr>
                  <a:spLocks/>
                </p:cNvSpPr>
                <p:nvPr/>
              </p:nvSpPr>
              <p:spPr bwMode="auto">
                <a:xfrm>
                  <a:off x="8006167" y="2500448"/>
                  <a:ext cx="8420" cy="16201"/>
                </a:xfrm>
                <a:custGeom>
                  <a:avLst/>
                  <a:gdLst>
                    <a:gd name="T0" fmla="*/ 1 w 3"/>
                    <a:gd name="T1" fmla="*/ 2 h 5"/>
                    <a:gd name="T2" fmla="*/ 1 w 3"/>
                    <a:gd name="T3" fmla="*/ 5 h 5"/>
                    <a:gd name="T4" fmla="*/ 3 w 3"/>
                    <a:gd name="T5" fmla="*/ 1 h 5"/>
                    <a:gd name="T6" fmla="*/ 1 w 3"/>
                    <a:gd name="T7" fmla="*/ 0 h 5"/>
                    <a:gd name="T8" fmla="*/ 1 w 3"/>
                    <a:gd name="T9" fmla="*/ 2 h 5"/>
                  </a:gdLst>
                  <a:ahLst/>
                  <a:cxnLst>
                    <a:cxn ang="0">
                      <a:pos x="T0" y="T1"/>
                    </a:cxn>
                    <a:cxn ang="0">
                      <a:pos x="T2" y="T3"/>
                    </a:cxn>
                    <a:cxn ang="0">
                      <a:pos x="T4" y="T5"/>
                    </a:cxn>
                    <a:cxn ang="0">
                      <a:pos x="T6" y="T7"/>
                    </a:cxn>
                    <a:cxn ang="0">
                      <a:pos x="T8" y="T9"/>
                    </a:cxn>
                  </a:cxnLst>
                  <a:rect l="0" t="0" r="r" b="b"/>
                  <a:pathLst>
                    <a:path w="3" h="5">
                      <a:moveTo>
                        <a:pt x="1" y="2"/>
                      </a:moveTo>
                      <a:cubicBezTo>
                        <a:pt x="1" y="2"/>
                        <a:pt x="0" y="4"/>
                        <a:pt x="1" y="5"/>
                      </a:cubicBezTo>
                      <a:cubicBezTo>
                        <a:pt x="1" y="4"/>
                        <a:pt x="1" y="2"/>
                        <a:pt x="3" y="1"/>
                      </a:cubicBezTo>
                      <a:cubicBezTo>
                        <a:pt x="2" y="1"/>
                        <a:pt x="1" y="0"/>
                        <a:pt x="1" y="0"/>
                      </a:cubicBezTo>
                      <a:cubicBezTo>
                        <a:pt x="0" y="1"/>
                        <a:pt x="1"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09" name="Freeform 166">
                  <a:extLst>
                    <a:ext uri="{FF2B5EF4-FFF2-40B4-BE49-F238E27FC236}">
                      <a16:creationId xmlns:a16="http://schemas.microsoft.com/office/drawing/2014/main" id="{39F76034-6DEE-08CE-A764-7684D84393C9}"/>
                    </a:ext>
                  </a:extLst>
                </p:cNvPr>
                <p:cNvSpPr>
                  <a:spLocks/>
                </p:cNvSpPr>
                <p:nvPr/>
              </p:nvSpPr>
              <p:spPr bwMode="auto">
                <a:xfrm>
                  <a:off x="8006167" y="2476147"/>
                  <a:ext cx="25256" cy="24301"/>
                </a:xfrm>
                <a:custGeom>
                  <a:avLst/>
                  <a:gdLst>
                    <a:gd name="T0" fmla="*/ 6 w 7"/>
                    <a:gd name="T1" fmla="*/ 1 h 7"/>
                    <a:gd name="T2" fmla="*/ 3 w 7"/>
                    <a:gd name="T3" fmla="*/ 5 h 7"/>
                    <a:gd name="T4" fmla="*/ 3 w 7"/>
                    <a:gd name="T5" fmla="*/ 6 h 7"/>
                    <a:gd name="T6" fmla="*/ 3 w 7"/>
                    <a:gd name="T7" fmla="*/ 7 h 7"/>
                    <a:gd name="T8" fmla="*/ 6 w 7"/>
                    <a:gd name="T9" fmla="*/ 5 h 7"/>
                    <a:gd name="T10" fmla="*/ 5 w 7"/>
                    <a:gd name="T11" fmla="*/ 3 h 7"/>
                    <a:gd name="T12" fmla="*/ 6 w 7"/>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1"/>
                      </a:moveTo>
                      <a:cubicBezTo>
                        <a:pt x="5" y="1"/>
                        <a:pt x="0" y="3"/>
                        <a:pt x="3" y="5"/>
                      </a:cubicBezTo>
                      <a:cubicBezTo>
                        <a:pt x="3" y="5"/>
                        <a:pt x="3" y="5"/>
                        <a:pt x="3" y="6"/>
                      </a:cubicBezTo>
                      <a:cubicBezTo>
                        <a:pt x="3" y="7"/>
                        <a:pt x="3" y="7"/>
                        <a:pt x="3" y="7"/>
                      </a:cubicBezTo>
                      <a:cubicBezTo>
                        <a:pt x="4" y="5"/>
                        <a:pt x="5" y="5"/>
                        <a:pt x="6" y="5"/>
                      </a:cubicBezTo>
                      <a:cubicBezTo>
                        <a:pt x="6" y="4"/>
                        <a:pt x="6" y="4"/>
                        <a:pt x="5" y="3"/>
                      </a:cubicBezTo>
                      <a:cubicBezTo>
                        <a:pt x="7" y="3"/>
                        <a:pt x="7" y="0"/>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10" name="Freeform 167">
                  <a:extLst>
                    <a:ext uri="{FF2B5EF4-FFF2-40B4-BE49-F238E27FC236}">
                      <a16:creationId xmlns:a16="http://schemas.microsoft.com/office/drawing/2014/main" id="{9B117D43-3B4A-5947-5B3E-239DCD994811}"/>
                    </a:ext>
                  </a:extLst>
                </p:cNvPr>
                <p:cNvSpPr>
                  <a:spLocks/>
                </p:cNvSpPr>
                <p:nvPr/>
              </p:nvSpPr>
              <p:spPr bwMode="auto">
                <a:xfrm>
                  <a:off x="8023002" y="2553098"/>
                  <a:ext cx="8420" cy="12152"/>
                </a:xfrm>
                <a:custGeom>
                  <a:avLst/>
                  <a:gdLst>
                    <a:gd name="T0" fmla="*/ 1 w 3"/>
                    <a:gd name="T1" fmla="*/ 3 h 3"/>
                    <a:gd name="T2" fmla="*/ 2 w 3"/>
                    <a:gd name="T3" fmla="*/ 0 h 3"/>
                    <a:gd name="T4" fmla="*/ 0 w 3"/>
                    <a:gd name="T5" fmla="*/ 1 h 3"/>
                    <a:gd name="T6" fmla="*/ 1 w 3"/>
                    <a:gd name="T7" fmla="*/ 3 h 3"/>
                  </a:gdLst>
                  <a:ahLst/>
                  <a:cxnLst>
                    <a:cxn ang="0">
                      <a:pos x="T0" y="T1"/>
                    </a:cxn>
                    <a:cxn ang="0">
                      <a:pos x="T2" y="T3"/>
                    </a:cxn>
                    <a:cxn ang="0">
                      <a:pos x="T4" y="T5"/>
                    </a:cxn>
                    <a:cxn ang="0">
                      <a:pos x="T6" y="T7"/>
                    </a:cxn>
                  </a:cxnLst>
                  <a:rect l="0" t="0" r="r" b="b"/>
                  <a:pathLst>
                    <a:path w="3" h="3">
                      <a:moveTo>
                        <a:pt x="1" y="3"/>
                      </a:moveTo>
                      <a:cubicBezTo>
                        <a:pt x="3" y="2"/>
                        <a:pt x="3" y="1"/>
                        <a:pt x="2" y="0"/>
                      </a:cubicBezTo>
                      <a:cubicBezTo>
                        <a:pt x="1" y="0"/>
                        <a:pt x="1" y="0"/>
                        <a:pt x="0" y="1"/>
                      </a:cubicBezTo>
                      <a:cubicBezTo>
                        <a:pt x="2" y="2"/>
                        <a:pt x="1"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11" name="Freeform 168">
                  <a:extLst>
                    <a:ext uri="{FF2B5EF4-FFF2-40B4-BE49-F238E27FC236}">
                      <a16:creationId xmlns:a16="http://schemas.microsoft.com/office/drawing/2014/main" id="{ED45BB5E-C170-FA27-1884-D483047783B9}"/>
                    </a:ext>
                  </a:extLst>
                </p:cNvPr>
                <p:cNvSpPr>
                  <a:spLocks/>
                </p:cNvSpPr>
                <p:nvPr/>
              </p:nvSpPr>
              <p:spPr bwMode="auto">
                <a:xfrm>
                  <a:off x="8039838" y="2561199"/>
                  <a:ext cx="8420" cy="8100"/>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0" y="0"/>
                        <a:pt x="1" y="1"/>
                        <a:pt x="1"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12" name="Freeform 169">
                  <a:extLst>
                    <a:ext uri="{FF2B5EF4-FFF2-40B4-BE49-F238E27FC236}">
                      <a16:creationId xmlns:a16="http://schemas.microsoft.com/office/drawing/2014/main" id="{9C0FACFD-A8B4-52B2-F60D-D943D0CF685D}"/>
                    </a:ext>
                  </a:extLst>
                </p:cNvPr>
                <p:cNvSpPr>
                  <a:spLocks/>
                </p:cNvSpPr>
                <p:nvPr/>
              </p:nvSpPr>
              <p:spPr bwMode="auto">
                <a:xfrm>
                  <a:off x="8031417" y="2544998"/>
                  <a:ext cx="8420" cy="12152"/>
                </a:xfrm>
                <a:custGeom>
                  <a:avLst/>
                  <a:gdLst>
                    <a:gd name="T0" fmla="*/ 1 w 2"/>
                    <a:gd name="T1" fmla="*/ 3 h 3"/>
                    <a:gd name="T2" fmla="*/ 2 w 2"/>
                    <a:gd name="T3" fmla="*/ 0 h 3"/>
                    <a:gd name="T4" fmla="*/ 1 w 2"/>
                    <a:gd name="T5" fmla="*/ 3 h 3"/>
                  </a:gdLst>
                  <a:ahLst/>
                  <a:cxnLst>
                    <a:cxn ang="0">
                      <a:pos x="T0" y="T1"/>
                    </a:cxn>
                    <a:cxn ang="0">
                      <a:pos x="T2" y="T3"/>
                    </a:cxn>
                    <a:cxn ang="0">
                      <a:pos x="T4" y="T5"/>
                    </a:cxn>
                  </a:cxnLst>
                  <a:rect l="0" t="0" r="r" b="b"/>
                  <a:pathLst>
                    <a:path w="2" h="3">
                      <a:moveTo>
                        <a:pt x="1" y="3"/>
                      </a:moveTo>
                      <a:cubicBezTo>
                        <a:pt x="1" y="2"/>
                        <a:pt x="2" y="2"/>
                        <a:pt x="2" y="0"/>
                      </a:cubicBezTo>
                      <a:cubicBezTo>
                        <a:pt x="1" y="0"/>
                        <a:pt x="0" y="1"/>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13" name="Freeform 170">
                  <a:extLst>
                    <a:ext uri="{FF2B5EF4-FFF2-40B4-BE49-F238E27FC236}">
                      <a16:creationId xmlns:a16="http://schemas.microsoft.com/office/drawing/2014/main" id="{8530FE64-A816-A296-F047-98282A491DBC}"/>
                    </a:ext>
                  </a:extLst>
                </p:cNvPr>
                <p:cNvSpPr>
                  <a:spLocks/>
                </p:cNvSpPr>
                <p:nvPr/>
              </p:nvSpPr>
              <p:spPr bwMode="auto">
                <a:xfrm>
                  <a:off x="8014582" y="2500448"/>
                  <a:ext cx="25256" cy="24301"/>
                </a:xfrm>
                <a:custGeom>
                  <a:avLst/>
                  <a:gdLst>
                    <a:gd name="T0" fmla="*/ 6 w 6"/>
                    <a:gd name="T1" fmla="*/ 4 h 7"/>
                    <a:gd name="T2" fmla="*/ 3 w 6"/>
                    <a:gd name="T3" fmla="*/ 2 h 7"/>
                    <a:gd name="T4" fmla="*/ 2 w 6"/>
                    <a:gd name="T5" fmla="*/ 0 h 7"/>
                    <a:gd name="T6" fmla="*/ 2 w 6"/>
                    <a:gd name="T7" fmla="*/ 2 h 7"/>
                    <a:gd name="T8" fmla="*/ 1 w 6"/>
                    <a:gd name="T9" fmla="*/ 1 h 7"/>
                    <a:gd name="T10" fmla="*/ 0 w 6"/>
                    <a:gd name="T11" fmla="*/ 2 h 7"/>
                    <a:gd name="T12" fmla="*/ 6 w 6"/>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6" y="4"/>
                      </a:moveTo>
                      <a:cubicBezTo>
                        <a:pt x="4" y="4"/>
                        <a:pt x="3" y="3"/>
                        <a:pt x="3" y="2"/>
                      </a:cubicBezTo>
                      <a:cubicBezTo>
                        <a:pt x="3" y="1"/>
                        <a:pt x="2" y="0"/>
                        <a:pt x="2" y="0"/>
                      </a:cubicBezTo>
                      <a:cubicBezTo>
                        <a:pt x="2" y="1"/>
                        <a:pt x="2" y="1"/>
                        <a:pt x="2" y="2"/>
                      </a:cubicBezTo>
                      <a:cubicBezTo>
                        <a:pt x="1" y="2"/>
                        <a:pt x="1" y="1"/>
                        <a:pt x="1" y="1"/>
                      </a:cubicBezTo>
                      <a:cubicBezTo>
                        <a:pt x="0" y="2"/>
                        <a:pt x="0" y="2"/>
                        <a:pt x="0" y="2"/>
                      </a:cubicBezTo>
                      <a:cubicBezTo>
                        <a:pt x="1" y="4"/>
                        <a:pt x="4" y="7"/>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14" name="Freeform 171">
                  <a:extLst>
                    <a:ext uri="{FF2B5EF4-FFF2-40B4-BE49-F238E27FC236}">
                      <a16:creationId xmlns:a16="http://schemas.microsoft.com/office/drawing/2014/main" id="{2168E625-C52C-AB23-D4A1-CEC842CC3A03}"/>
                    </a:ext>
                  </a:extLst>
                </p:cNvPr>
                <p:cNvSpPr>
                  <a:spLocks/>
                </p:cNvSpPr>
                <p:nvPr/>
              </p:nvSpPr>
              <p:spPr bwMode="auto">
                <a:xfrm>
                  <a:off x="8570146" y="3075567"/>
                  <a:ext cx="50506" cy="20252"/>
                </a:xfrm>
                <a:custGeom>
                  <a:avLst/>
                  <a:gdLst>
                    <a:gd name="T0" fmla="*/ 9 w 14"/>
                    <a:gd name="T1" fmla="*/ 2 h 5"/>
                    <a:gd name="T2" fmla="*/ 2 w 14"/>
                    <a:gd name="T3" fmla="*/ 0 h 5"/>
                    <a:gd name="T4" fmla="*/ 0 w 14"/>
                    <a:gd name="T5" fmla="*/ 3 h 5"/>
                    <a:gd name="T6" fmla="*/ 14 w 14"/>
                    <a:gd name="T7" fmla="*/ 5 h 5"/>
                    <a:gd name="T8" fmla="*/ 9 w 14"/>
                    <a:gd name="T9" fmla="*/ 2 h 5"/>
                  </a:gdLst>
                  <a:ahLst/>
                  <a:cxnLst>
                    <a:cxn ang="0">
                      <a:pos x="T0" y="T1"/>
                    </a:cxn>
                    <a:cxn ang="0">
                      <a:pos x="T2" y="T3"/>
                    </a:cxn>
                    <a:cxn ang="0">
                      <a:pos x="T4" y="T5"/>
                    </a:cxn>
                    <a:cxn ang="0">
                      <a:pos x="T6" y="T7"/>
                    </a:cxn>
                    <a:cxn ang="0">
                      <a:pos x="T8" y="T9"/>
                    </a:cxn>
                  </a:cxnLst>
                  <a:rect l="0" t="0" r="r" b="b"/>
                  <a:pathLst>
                    <a:path w="14" h="5">
                      <a:moveTo>
                        <a:pt x="9" y="2"/>
                      </a:moveTo>
                      <a:cubicBezTo>
                        <a:pt x="6" y="3"/>
                        <a:pt x="5" y="2"/>
                        <a:pt x="2" y="0"/>
                      </a:cubicBezTo>
                      <a:cubicBezTo>
                        <a:pt x="2" y="1"/>
                        <a:pt x="1" y="2"/>
                        <a:pt x="0" y="3"/>
                      </a:cubicBezTo>
                      <a:cubicBezTo>
                        <a:pt x="6" y="5"/>
                        <a:pt x="9" y="5"/>
                        <a:pt x="14" y="5"/>
                      </a:cubicBezTo>
                      <a:cubicBezTo>
                        <a:pt x="14" y="3"/>
                        <a:pt x="11" y="2"/>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15" name="Freeform 172">
                  <a:extLst>
                    <a:ext uri="{FF2B5EF4-FFF2-40B4-BE49-F238E27FC236}">
                      <a16:creationId xmlns:a16="http://schemas.microsoft.com/office/drawing/2014/main" id="{47F07CB1-C340-AD65-F59E-28BFC618E425}"/>
                    </a:ext>
                  </a:extLst>
                </p:cNvPr>
                <p:cNvSpPr>
                  <a:spLocks/>
                </p:cNvSpPr>
                <p:nvPr/>
              </p:nvSpPr>
              <p:spPr bwMode="auto">
                <a:xfrm>
                  <a:off x="9226722" y="1625618"/>
                  <a:ext cx="58926" cy="44553"/>
                </a:xfrm>
                <a:custGeom>
                  <a:avLst/>
                  <a:gdLst>
                    <a:gd name="T0" fmla="*/ 3 w 17"/>
                    <a:gd name="T1" fmla="*/ 8 h 12"/>
                    <a:gd name="T2" fmla="*/ 7 w 17"/>
                    <a:gd name="T3" fmla="*/ 10 h 12"/>
                    <a:gd name="T4" fmla="*/ 15 w 17"/>
                    <a:gd name="T5" fmla="*/ 6 h 12"/>
                    <a:gd name="T6" fmla="*/ 10 w 17"/>
                    <a:gd name="T7" fmla="*/ 1 h 12"/>
                    <a:gd name="T8" fmla="*/ 0 w 17"/>
                    <a:gd name="T9" fmla="*/ 5 h 12"/>
                    <a:gd name="T10" fmla="*/ 3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3" y="8"/>
                      </a:moveTo>
                      <a:cubicBezTo>
                        <a:pt x="5" y="8"/>
                        <a:pt x="5" y="7"/>
                        <a:pt x="7" y="10"/>
                      </a:cubicBezTo>
                      <a:cubicBezTo>
                        <a:pt x="8" y="12"/>
                        <a:pt x="14" y="8"/>
                        <a:pt x="15" y="6"/>
                      </a:cubicBezTo>
                      <a:cubicBezTo>
                        <a:pt x="17" y="3"/>
                        <a:pt x="13" y="0"/>
                        <a:pt x="10" y="1"/>
                      </a:cubicBezTo>
                      <a:cubicBezTo>
                        <a:pt x="7" y="1"/>
                        <a:pt x="4" y="3"/>
                        <a:pt x="0" y="5"/>
                      </a:cubicBezTo>
                      <a:cubicBezTo>
                        <a:pt x="1" y="6"/>
                        <a:pt x="1"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16" name="Freeform 173">
                  <a:extLst>
                    <a:ext uri="{FF2B5EF4-FFF2-40B4-BE49-F238E27FC236}">
                      <a16:creationId xmlns:a16="http://schemas.microsoft.com/office/drawing/2014/main" id="{08784A5D-A142-C834-533D-F045469F19A6}"/>
                    </a:ext>
                  </a:extLst>
                </p:cNvPr>
                <p:cNvSpPr>
                  <a:spLocks/>
                </p:cNvSpPr>
                <p:nvPr/>
              </p:nvSpPr>
              <p:spPr bwMode="auto">
                <a:xfrm>
                  <a:off x="8056673" y="2597651"/>
                  <a:ext cx="8420" cy="8100"/>
                </a:xfrm>
                <a:custGeom>
                  <a:avLst/>
                  <a:gdLst>
                    <a:gd name="T0" fmla="*/ 2 w 3"/>
                    <a:gd name="T1" fmla="*/ 0 h 3"/>
                    <a:gd name="T2" fmla="*/ 0 w 3"/>
                    <a:gd name="T3" fmla="*/ 2 h 3"/>
                    <a:gd name="T4" fmla="*/ 1 w 3"/>
                    <a:gd name="T5" fmla="*/ 3 h 3"/>
                    <a:gd name="T6" fmla="*/ 2 w 3"/>
                    <a:gd name="T7" fmla="*/ 0 h 3"/>
                  </a:gdLst>
                  <a:ahLst/>
                  <a:cxnLst>
                    <a:cxn ang="0">
                      <a:pos x="T0" y="T1"/>
                    </a:cxn>
                    <a:cxn ang="0">
                      <a:pos x="T2" y="T3"/>
                    </a:cxn>
                    <a:cxn ang="0">
                      <a:pos x="T4" y="T5"/>
                    </a:cxn>
                    <a:cxn ang="0">
                      <a:pos x="T6" y="T7"/>
                    </a:cxn>
                  </a:cxnLst>
                  <a:rect l="0" t="0" r="r" b="b"/>
                  <a:pathLst>
                    <a:path w="3" h="3">
                      <a:moveTo>
                        <a:pt x="2" y="0"/>
                      </a:moveTo>
                      <a:cubicBezTo>
                        <a:pt x="1" y="0"/>
                        <a:pt x="0" y="1"/>
                        <a:pt x="0" y="2"/>
                      </a:cubicBezTo>
                      <a:cubicBezTo>
                        <a:pt x="1" y="3"/>
                        <a:pt x="1" y="3"/>
                        <a:pt x="1" y="3"/>
                      </a:cubicBezTo>
                      <a:cubicBezTo>
                        <a:pt x="2" y="2"/>
                        <a:pt x="3"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17" name="Freeform 174">
                  <a:extLst>
                    <a:ext uri="{FF2B5EF4-FFF2-40B4-BE49-F238E27FC236}">
                      <a16:creationId xmlns:a16="http://schemas.microsoft.com/office/drawing/2014/main" id="{7D80BDBA-4FD2-CC1E-59CA-94722AD85E46}"/>
                    </a:ext>
                  </a:extLst>
                </p:cNvPr>
                <p:cNvSpPr>
                  <a:spLocks/>
                </p:cNvSpPr>
                <p:nvPr/>
              </p:nvSpPr>
              <p:spPr bwMode="auto">
                <a:xfrm>
                  <a:off x="8721664" y="3075567"/>
                  <a:ext cx="50506" cy="32401"/>
                </a:xfrm>
                <a:custGeom>
                  <a:avLst/>
                  <a:gdLst>
                    <a:gd name="T0" fmla="*/ 14 w 14"/>
                    <a:gd name="T1" fmla="*/ 0 h 9"/>
                    <a:gd name="T2" fmla="*/ 9 w 14"/>
                    <a:gd name="T3" fmla="*/ 3 h 9"/>
                    <a:gd name="T4" fmla="*/ 3 w 14"/>
                    <a:gd name="T5" fmla="*/ 3 h 9"/>
                    <a:gd name="T6" fmla="*/ 12 w 14"/>
                    <a:gd name="T7" fmla="*/ 5 h 9"/>
                    <a:gd name="T8" fmla="*/ 14 w 14"/>
                    <a:gd name="T9" fmla="*/ 0 h 9"/>
                  </a:gdLst>
                  <a:ahLst/>
                  <a:cxnLst>
                    <a:cxn ang="0">
                      <a:pos x="T0" y="T1"/>
                    </a:cxn>
                    <a:cxn ang="0">
                      <a:pos x="T2" y="T3"/>
                    </a:cxn>
                    <a:cxn ang="0">
                      <a:pos x="T4" y="T5"/>
                    </a:cxn>
                    <a:cxn ang="0">
                      <a:pos x="T6" y="T7"/>
                    </a:cxn>
                    <a:cxn ang="0">
                      <a:pos x="T8" y="T9"/>
                    </a:cxn>
                  </a:cxnLst>
                  <a:rect l="0" t="0" r="r" b="b"/>
                  <a:pathLst>
                    <a:path w="14" h="9">
                      <a:moveTo>
                        <a:pt x="14" y="0"/>
                      </a:moveTo>
                      <a:cubicBezTo>
                        <a:pt x="13" y="1"/>
                        <a:pt x="10" y="3"/>
                        <a:pt x="9" y="3"/>
                      </a:cubicBezTo>
                      <a:cubicBezTo>
                        <a:pt x="7" y="3"/>
                        <a:pt x="3" y="2"/>
                        <a:pt x="3" y="3"/>
                      </a:cubicBezTo>
                      <a:cubicBezTo>
                        <a:pt x="0" y="9"/>
                        <a:pt x="11" y="5"/>
                        <a:pt x="12" y="5"/>
                      </a:cubicBezTo>
                      <a:cubicBezTo>
                        <a:pt x="10" y="3"/>
                        <a:pt x="13" y="2"/>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18" name="Freeform 175">
                  <a:extLst>
                    <a:ext uri="{FF2B5EF4-FFF2-40B4-BE49-F238E27FC236}">
                      <a16:creationId xmlns:a16="http://schemas.microsoft.com/office/drawing/2014/main" id="{54E361B4-D2B7-8045-B636-261CD1F49599}"/>
                    </a:ext>
                  </a:extLst>
                </p:cNvPr>
                <p:cNvSpPr>
                  <a:spLocks/>
                </p:cNvSpPr>
                <p:nvPr/>
              </p:nvSpPr>
              <p:spPr bwMode="auto">
                <a:xfrm>
                  <a:off x="8023002" y="252069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19" name="Freeform 176">
                  <a:extLst>
                    <a:ext uri="{FF2B5EF4-FFF2-40B4-BE49-F238E27FC236}">
                      <a16:creationId xmlns:a16="http://schemas.microsoft.com/office/drawing/2014/main" id="{A4BF06A9-AC49-566B-575B-F159E1C7E553}"/>
                    </a:ext>
                  </a:extLst>
                </p:cNvPr>
                <p:cNvSpPr>
                  <a:spLocks/>
                </p:cNvSpPr>
                <p:nvPr/>
              </p:nvSpPr>
              <p:spPr bwMode="auto">
                <a:xfrm>
                  <a:off x="8073508" y="2455895"/>
                  <a:ext cx="16835" cy="12152"/>
                </a:xfrm>
                <a:custGeom>
                  <a:avLst/>
                  <a:gdLst>
                    <a:gd name="T0" fmla="*/ 3 w 4"/>
                    <a:gd name="T1" fmla="*/ 1 h 3"/>
                    <a:gd name="T2" fmla="*/ 0 w 4"/>
                    <a:gd name="T3" fmla="*/ 2 h 3"/>
                    <a:gd name="T4" fmla="*/ 1 w 4"/>
                    <a:gd name="T5" fmla="*/ 3 h 3"/>
                    <a:gd name="T6" fmla="*/ 2 w 4"/>
                    <a:gd name="T7" fmla="*/ 2 h 3"/>
                    <a:gd name="T8" fmla="*/ 4 w 4"/>
                    <a:gd name="T9" fmla="*/ 2 h 3"/>
                    <a:gd name="T10" fmla="*/ 2 w 4"/>
                    <a:gd name="T11" fmla="*/ 2 h 3"/>
                    <a:gd name="T12" fmla="*/ 3 w 4"/>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1"/>
                      </a:moveTo>
                      <a:cubicBezTo>
                        <a:pt x="1" y="0"/>
                        <a:pt x="0" y="2"/>
                        <a:pt x="0" y="2"/>
                      </a:cubicBezTo>
                      <a:cubicBezTo>
                        <a:pt x="1" y="2"/>
                        <a:pt x="1" y="3"/>
                        <a:pt x="1" y="3"/>
                      </a:cubicBezTo>
                      <a:cubicBezTo>
                        <a:pt x="2" y="3"/>
                        <a:pt x="2" y="2"/>
                        <a:pt x="2" y="2"/>
                      </a:cubicBezTo>
                      <a:cubicBezTo>
                        <a:pt x="3" y="2"/>
                        <a:pt x="3" y="2"/>
                        <a:pt x="4" y="2"/>
                      </a:cubicBezTo>
                      <a:cubicBezTo>
                        <a:pt x="3" y="2"/>
                        <a:pt x="3" y="1"/>
                        <a:pt x="2" y="2"/>
                      </a:cubicBezTo>
                      <a:cubicBezTo>
                        <a:pt x="2" y="1"/>
                        <a:pt x="2"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20" name="Freeform 177">
                  <a:extLst>
                    <a:ext uri="{FF2B5EF4-FFF2-40B4-BE49-F238E27FC236}">
                      <a16:creationId xmlns:a16="http://schemas.microsoft.com/office/drawing/2014/main" id="{F793472E-C879-C6B7-D8A6-4A0AB2CFFF5E}"/>
                    </a:ext>
                  </a:extLst>
                </p:cNvPr>
                <p:cNvSpPr>
                  <a:spLocks/>
                </p:cNvSpPr>
                <p:nvPr/>
              </p:nvSpPr>
              <p:spPr bwMode="auto">
                <a:xfrm>
                  <a:off x="8292367" y="2901410"/>
                  <a:ext cx="25256" cy="40501"/>
                </a:xfrm>
                <a:custGeom>
                  <a:avLst/>
                  <a:gdLst>
                    <a:gd name="T0" fmla="*/ 2 w 6"/>
                    <a:gd name="T1" fmla="*/ 5 h 11"/>
                    <a:gd name="T2" fmla="*/ 5 w 6"/>
                    <a:gd name="T3" fmla="*/ 11 h 11"/>
                    <a:gd name="T4" fmla="*/ 6 w 6"/>
                    <a:gd name="T5" fmla="*/ 0 h 11"/>
                    <a:gd name="T6" fmla="*/ 5 w 6"/>
                    <a:gd name="T7" fmla="*/ 2 h 11"/>
                    <a:gd name="T8" fmla="*/ 2 w 6"/>
                    <a:gd name="T9" fmla="*/ 5 h 11"/>
                  </a:gdLst>
                  <a:ahLst/>
                  <a:cxnLst>
                    <a:cxn ang="0">
                      <a:pos x="T0" y="T1"/>
                    </a:cxn>
                    <a:cxn ang="0">
                      <a:pos x="T2" y="T3"/>
                    </a:cxn>
                    <a:cxn ang="0">
                      <a:pos x="T4" y="T5"/>
                    </a:cxn>
                    <a:cxn ang="0">
                      <a:pos x="T6" y="T7"/>
                    </a:cxn>
                    <a:cxn ang="0">
                      <a:pos x="T8" y="T9"/>
                    </a:cxn>
                  </a:cxnLst>
                  <a:rect l="0" t="0" r="r" b="b"/>
                  <a:pathLst>
                    <a:path w="6" h="11">
                      <a:moveTo>
                        <a:pt x="2" y="5"/>
                      </a:moveTo>
                      <a:cubicBezTo>
                        <a:pt x="0" y="7"/>
                        <a:pt x="3" y="11"/>
                        <a:pt x="5" y="11"/>
                      </a:cubicBezTo>
                      <a:cubicBezTo>
                        <a:pt x="6" y="6"/>
                        <a:pt x="6" y="4"/>
                        <a:pt x="6" y="0"/>
                      </a:cubicBezTo>
                      <a:cubicBezTo>
                        <a:pt x="4" y="0"/>
                        <a:pt x="5" y="1"/>
                        <a:pt x="5" y="2"/>
                      </a:cubicBezTo>
                      <a:cubicBezTo>
                        <a:pt x="4" y="4"/>
                        <a:pt x="3" y="4"/>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21" name="Freeform 178">
                  <a:extLst>
                    <a:ext uri="{FF2B5EF4-FFF2-40B4-BE49-F238E27FC236}">
                      <a16:creationId xmlns:a16="http://schemas.microsoft.com/office/drawing/2014/main" id="{4B471573-1B45-09BD-0A8F-829EE13AD24A}"/>
                    </a:ext>
                  </a:extLst>
                </p:cNvPr>
                <p:cNvSpPr>
                  <a:spLocks/>
                </p:cNvSpPr>
                <p:nvPr/>
              </p:nvSpPr>
              <p:spPr bwMode="auto">
                <a:xfrm>
                  <a:off x="8477555" y="2488296"/>
                  <a:ext cx="16835" cy="32401"/>
                </a:xfrm>
                <a:custGeom>
                  <a:avLst/>
                  <a:gdLst>
                    <a:gd name="T0" fmla="*/ 0 w 5"/>
                    <a:gd name="T1" fmla="*/ 9 h 9"/>
                    <a:gd name="T2" fmla="*/ 4 w 5"/>
                    <a:gd name="T3" fmla="*/ 6 h 9"/>
                    <a:gd name="T4" fmla="*/ 5 w 5"/>
                    <a:gd name="T5" fmla="*/ 1 h 9"/>
                    <a:gd name="T6" fmla="*/ 0 w 5"/>
                    <a:gd name="T7" fmla="*/ 9 h 9"/>
                  </a:gdLst>
                  <a:ahLst/>
                  <a:cxnLst>
                    <a:cxn ang="0">
                      <a:pos x="T0" y="T1"/>
                    </a:cxn>
                    <a:cxn ang="0">
                      <a:pos x="T2" y="T3"/>
                    </a:cxn>
                    <a:cxn ang="0">
                      <a:pos x="T4" y="T5"/>
                    </a:cxn>
                    <a:cxn ang="0">
                      <a:pos x="T6" y="T7"/>
                    </a:cxn>
                  </a:cxnLst>
                  <a:rect l="0" t="0" r="r" b="b"/>
                  <a:pathLst>
                    <a:path w="5" h="9">
                      <a:moveTo>
                        <a:pt x="0" y="9"/>
                      </a:moveTo>
                      <a:cubicBezTo>
                        <a:pt x="1" y="8"/>
                        <a:pt x="2" y="7"/>
                        <a:pt x="4" y="6"/>
                      </a:cubicBezTo>
                      <a:cubicBezTo>
                        <a:pt x="2" y="4"/>
                        <a:pt x="4" y="3"/>
                        <a:pt x="5" y="1"/>
                      </a:cubicBezTo>
                      <a:cubicBezTo>
                        <a:pt x="0" y="0"/>
                        <a:pt x="0" y="5"/>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22" name="Freeform 179">
                  <a:extLst>
                    <a:ext uri="{FF2B5EF4-FFF2-40B4-BE49-F238E27FC236}">
                      <a16:creationId xmlns:a16="http://schemas.microsoft.com/office/drawing/2014/main" id="{D6579406-5B6D-18B5-DA8F-7D952ABB01FA}"/>
                    </a:ext>
                  </a:extLst>
                </p:cNvPr>
                <p:cNvSpPr>
                  <a:spLocks/>
                </p:cNvSpPr>
                <p:nvPr/>
              </p:nvSpPr>
              <p:spPr bwMode="auto">
                <a:xfrm>
                  <a:off x="8342873" y="2536898"/>
                  <a:ext cx="50506" cy="52653"/>
                </a:xfrm>
                <a:custGeom>
                  <a:avLst/>
                  <a:gdLst>
                    <a:gd name="T0" fmla="*/ 0 w 12"/>
                    <a:gd name="T1" fmla="*/ 7 h 15"/>
                    <a:gd name="T2" fmla="*/ 2 w 12"/>
                    <a:gd name="T3" fmla="*/ 11 h 15"/>
                    <a:gd name="T4" fmla="*/ 4 w 12"/>
                    <a:gd name="T5" fmla="*/ 15 h 15"/>
                    <a:gd name="T6" fmla="*/ 7 w 12"/>
                    <a:gd name="T7" fmla="*/ 10 h 15"/>
                    <a:gd name="T8" fmla="*/ 5 w 12"/>
                    <a:gd name="T9" fmla="*/ 8 h 15"/>
                    <a:gd name="T10" fmla="*/ 5 w 12"/>
                    <a:gd name="T11" fmla="*/ 7 h 15"/>
                    <a:gd name="T12" fmla="*/ 4 w 12"/>
                    <a:gd name="T13" fmla="*/ 5 h 15"/>
                    <a:gd name="T14" fmla="*/ 2 w 12"/>
                    <a:gd name="T15" fmla="*/ 5 h 15"/>
                    <a:gd name="T16" fmla="*/ 0 w 12"/>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5">
                      <a:moveTo>
                        <a:pt x="0" y="7"/>
                      </a:moveTo>
                      <a:cubicBezTo>
                        <a:pt x="0" y="9"/>
                        <a:pt x="0" y="11"/>
                        <a:pt x="2" y="11"/>
                      </a:cubicBezTo>
                      <a:cubicBezTo>
                        <a:pt x="4" y="11"/>
                        <a:pt x="4" y="13"/>
                        <a:pt x="4" y="15"/>
                      </a:cubicBezTo>
                      <a:cubicBezTo>
                        <a:pt x="5" y="13"/>
                        <a:pt x="4" y="10"/>
                        <a:pt x="7" y="10"/>
                      </a:cubicBezTo>
                      <a:cubicBezTo>
                        <a:pt x="7" y="9"/>
                        <a:pt x="6" y="9"/>
                        <a:pt x="5" y="8"/>
                      </a:cubicBezTo>
                      <a:cubicBezTo>
                        <a:pt x="12" y="7"/>
                        <a:pt x="1" y="0"/>
                        <a:pt x="5" y="7"/>
                      </a:cubicBezTo>
                      <a:cubicBezTo>
                        <a:pt x="3" y="7"/>
                        <a:pt x="2" y="6"/>
                        <a:pt x="4" y="5"/>
                      </a:cubicBezTo>
                      <a:cubicBezTo>
                        <a:pt x="3" y="5"/>
                        <a:pt x="2" y="5"/>
                        <a:pt x="2" y="5"/>
                      </a:cubicBezTo>
                      <a:cubicBezTo>
                        <a:pt x="2" y="6"/>
                        <a:pt x="2" y="7"/>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23" name="Freeform 180">
                  <a:extLst>
                    <a:ext uri="{FF2B5EF4-FFF2-40B4-BE49-F238E27FC236}">
                      <a16:creationId xmlns:a16="http://schemas.microsoft.com/office/drawing/2014/main" id="{E6D865F7-4325-B666-2A5F-D95A382A5B1B}"/>
                    </a:ext>
                  </a:extLst>
                </p:cNvPr>
                <p:cNvSpPr>
                  <a:spLocks/>
                </p:cNvSpPr>
                <p:nvPr/>
              </p:nvSpPr>
              <p:spPr bwMode="auto">
                <a:xfrm>
                  <a:off x="8544896" y="2472096"/>
                  <a:ext cx="25256" cy="20252"/>
                </a:xfrm>
                <a:custGeom>
                  <a:avLst/>
                  <a:gdLst>
                    <a:gd name="T0" fmla="*/ 8 w 8"/>
                    <a:gd name="T1" fmla="*/ 2 h 6"/>
                    <a:gd name="T2" fmla="*/ 0 w 8"/>
                    <a:gd name="T3" fmla="*/ 2 h 6"/>
                    <a:gd name="T4" fmla="*/ 1 w 8"/>
                    <a:gd name="T5" fmla="*/ 6 h 6"/>
                    <a:gd name="T6" fmla="*/ 8 w 8"/>
                    <a:gd name="T7" fmla="*/ 2 h 6"/>
                  </a:gdLst>
                  <a:ahLst/>
                  <a:cxnLst>
                    <a:cxn ang="0">
                      <a:pos x="T0" y="T1"/>
                    </a:cxn>
                    <a:cxn ang="0">
                      <a:pos x="T2" y="T3"/>
                    </a:cxn>
                    <a:cxn ang="0">
                      <a:pos x="T4" y="T5"/>
                    </a:cxn>
                    <a:cxn ang="0">
                      <a:pos x="T6" y="T7"/>
                    </a:cxn>
                  </a:cxnLst>
                  <a:rect l="0" t="0" r="r" b="b"/>
                  <a:pathLst>
                    <a:path w="8" h="6">
                      <a:moveTo>
                        <a:pt x="8" y="2"/>
                      </a:moveTo>
                      <a:cubicBezTo>
                        <a:pt x="5" y="0"/>
                        <a:pt x="3" y="1"/>
                        <a:pt x="0" y="2"/>
                      </a:cubicBezTo>
                      <a:cubicBezTo>
                        <a:pt x="1" y="3"/>
                        <a:pt x="2" y="4"/>
                        <a:pt x="1" y="6"/>
                      </a:cubicBezTo>
                      <a:cubicBezTo>
                        <a:pt x="3" y="4"/>
                        <a:pt x="6" y="3"/>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24" name="Freeform 181">
                  <a:extLst>
                    <a:ext uri="{FF2B5EF4-FFF2-40B4-BE49-F238E27FC236}">
                      <a16:creationId xmlns:a16="http://schemas.microsoft.com/office/drawing/2014/main" id="{FA86DADB-B82E-FECC-8AB1-9CD3310CF191}"/>
                    </a:ext>
                  </a:extLst>
                </p:cNvPr>
                <p:cNvSpPr>
                  <a:spLocks/>
                </p:cNvSpPr>
                <p:nvPr/>
              </p:nvSpPr>
              <p:spPr bwMode="auto">
                <a:xfrm>
                  <a:off x="8494390" y="2411345"/>
                  <a:ext cx="25256" cy="20252"/>
                </a:xfrm>
                <a:custGeom>
                  <a:avLst/>
                  <a:gdLst>
                    <a:gd name="T0" fmla="*/ 4 w 5"/>
                    <a:gd name="T1" fmla="*/ 4 h 6"/>
                    <a:gd name="T2" fmla="*/ 5 w 5"/>
                    <a:gd name="T3" fmla="*/ 4 h 6"/>
                    <a:gd name="T4" fmla="*/ 4 w 5"/>
                    <a:gd name="T5" fmla="*/ 6 h 6"/>
                    <a:gd name="T6" fmla="*/ 4 w 5"/>
                    <a:gd name="T7" fmla="*/ 4 h 6"/>
                  </a:gdLst>
                  <a:ahLst/>
                  <a:cxnLst>
                    <a:cxn ang="0">
                      <a:pos x="T0" y="T1"/>
                    </a:cxn>
                    <a:cxn ang="0">
                      <a:pos x="T2" y="T3"/>
                    </a:cxn>
                    <a:cxn ang="0">
                      <a:pos x="T4" y="T5"/>
                    </a:cxn>
                    <a:cxn ang="0">
                      <a:pos x="T6" y="T7"/>
                    </a:cxn>
                  </a:cxnLst>
                  <a:rect l="0" t="0" r="r" b="b"/>
                  <a:pathLst>
                    <a:path w="5" h="6">
                      <a:moveTo>
                        <a:pt x="4" y="4"/>
                      </a:moveTo>
                      <a:cubicBezTo>
                        <a:pt x="5" y="4"/>
                        <a:pt x="5" y="4"/>
                        <a:pt x="5" y="4"/>
                      </a:cubicBezTo>
                      <a:cubicBezTo>
                        <a:pt x="4" y="0"/>
                        <a:pt x="0" y="3"/>
                        <a:pt x="4" y="6"/>
                      </a:cubicBezTo>
                      <a:cubicBezTo>
                        <a:pt x="4" y="5"/>
                        <a:pt x="4" y="4"/>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25" name="Freeform 182">
                  <a:extLst>
                    <a:ext uri="{FF2B5EF4-FFF2-40B4-BE49-F238E27FC236}">
                      <a16:creationId xmlns:a16="http://schemas.microsoft.com/office/drawing/2014/main" id="{1C07DEA8-AD92-CA2D-0DEB-0B45762D67B6}"/>
                    </a:ext>
                  </a:extLst>
                </p:cNvPr>
                <p:cNvSpPr>
                  <a:spLocks/>
                </p:cNvSpPr>
                <p:nvPr/>
              </p:nvSpPr>
              <p:spPr bwMode="auto">
                <a:xfrm>
                  <a:off x="8326037" y="2561199"/>
                  <a:ext cx="16835" cy="20252"/>
                </a:xfrm>
                <a:custGeom>
                  <a:avLst/>
                  <a:gdLst>
                    <a:gd name="T0" fmla="*/ 0 w 5"/>
                    <a:gd name="T1" fmla="*/ 1 h 6"/>
                    <a:gd name="T2" fmla="*/ 3 w 5"/>
                    <a:gd name="T3" fmla="*/ 5 h 6"/>
                    <a:gd name="T4" fmla="*/ 3 w 5"/>
                    <a:gd name="T5" fmla="*/ 2 h 6"/>
                    <a:gd name="T6" fmla="*/ 0 w 5"/>
                    <a:gd name="T7" fmla="*/ 1 h 6"/>
                  </a:gdLst>
                  <a:ahLst/>
                  <a:cxnLst>
                    <a:cxn ang="0">
                      <a:pos x="T0" y="T1"/>
                    </a:cxn>
                    <a:cxn ang="0">
                      <a:pos x="T2" y="T3"/>
                    </a:cxn>
                    <a:cxn ang="0">
                      <a:pos x="T4" y="T5"/>
                    </a:cxn>
                    <a:cxn ang="0">
                      <a:pos x="T6" y="T7"/>
                    </a:cxn>
                  </a:cxnLst>
                  <a:rect l="0" t="0" r="r" b="b"/>
                  <a:pathLst>
                    <a:path w="5" h="6">
                      <a:moveTo>
                        <a:pt x="0" y="1"/>
                      </a:moveTo>
                      <a:cubicBezTo>
                        <a:pt x="0" y="2"/>
                        <a:pt x="2" y="6"/>
                        <a:pt x="3" y="5"/>
                      </a:cubicBezTo>
                      <a:cubicBezTo>
                        <a:pt x="5" y="5"/>
                        <a:pt x="5" y="2"/>
                        <a:pt x="3" y="2"/>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26" name="Freeform 183">
                  <a:extLst>
                    <a:ext uri="{FF2B5EF4-FFF2-40B4-BE49-F238E27FC236}">
                      <a16:creationId xmlns:a16="http://schemas.microsoft.com/office/drawing/2014/main" id="{F61BE26D-9D0C-BA83-5E02-BCD8921BAFF9}"/>
                    </a:ext>
                  </a:extLst>
                </p:cNvPr>
                <p:cNvSpPr>
                  <a:spLocks/>
                </p:cNvSpPr>
                <p:nvPr/>
              </p:nvSpPr>
              <p:spPr bwMode="auto">
                <a:xfrm>
                  <a:off x="8452299" y="2119735"/>
                  <a:ext cx="16835" cy="20252"/>
                </a:xfrm>
                <a:custGeom>
                  <a:avLst/>
                  <a:gdLst>
                    <a:gd name="T0" fmla="*/ 6 w 6"/>
                    <a:gd name="T1" fmla="*/ 0 h 6"/>
                    <a:gd name="T2" fmla="*/ 2 w 6"/>
                    <a:gd name="T3" fmla="*/ 3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cubicBezTo>
                        <a:pt x="4" y="1"/>
                        <a:pt x="3" y="2"/>
                        <a:pt x="2" y="3"/>
                      </a:cubicBezTo>
                      <a:cubicBezTo>
                        <a:pt x="0" y="3"/>
                        <a:pt x="0" y="4"/>
                        <a:pt x="0" y="6"/>
                      </a:cubicBezTo>
                      <a:cubicBezTo>
                        <a:pt x="2" y="4"/>
                        <a:pt x="4" y="2"/>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27" name="Freeform 184">
                  <a:extLst>
                    <a:ext uri="{FF2B5EF4-FFF2-40B4-BE49-F238E27FC236}">
                      <a16:creationId xmlns:a16="http://schemas.microsoft.com/office/drawing/2014/main" id="{89F75DF7-6FE3-CE72-7A49-43BF9864C37A}"/>
                    </a:ext>
                  </a:extLst>
                </p:cNvPr>
                <p:cNvSpPr>
                  <a:spLocks/>
                </p:cNvSpPr>
                <p:nvPr/>
              </p:nvSpPr>
              <p:spPr bwMode="auto">
                <a:xfrm>
                  <a:off x="8452299" y="2107583"/>
                  <a:ext cx="25256" cy="28352"/>
                </a:xfrm>
                <a:custGeom>
                  <a:avLst/>
                  <a:gdLst>
                    <a:gd name="T0" fmla="*/ 4 w 7"/>
                    <a:gd name="T1" fmla="*/ 1 h 8"/>
                    <a:gd name="T2" fmla="*/ 1 w 7"/>
                    <a:gd name="T3" fmla="*/ 4 h 8"/>
                    <a:gd name="T4" fmla="*/ 7 w 7"/>
                    <a:gd name="T5" fmla="*/ 2 h 8"/>
                    <a:gd name="T6" fmla="*/ 4 w 7"/>
                    <a:gd name="T7" fmla="*/ 1 h 8"/>
                  </a:gdLst>
                  <a:ahLst/>
                  <a:cxnLst>
                    <a:cxn ang="0">
                      <a:pos x="T0" y="T1"/>
                    </a:cxn>
                    <a:cxn ang="0">
                      <a:pos x="T2" y="T3"/>
                    </a:cxn>
                    <a:cxn ang="0">
                      <a:pos x="T4" y="T5"/>
                    </a:cxn>
                    <a:cxn ang="0">
                      <a:pos x="T6" y="T7"/>
                    </a:cxn>
                  </a:cxnLst>
                  <a:rect l="0" t="0" r="r" b="b"/>
                  <a:pathLst>
                    <a:path w="7" h="8">
                      <a:moveTo>
                        <a:pt x="4" y="1"/>
                      </a:moveTo>
                      <a:cubicBezTo>
                        <a:pt x="1" y="2"/>
                        <a:pt x="1" y="2"/>
                        <a:pt x="1" y="4"/>
                      </a:cubicBezTo>
                      <a:cubicBezTo>
                        <a:pt x="0" y="8"/>
                        <a:pt x="6" y="3"/>
                        <a:pt x="7" y="2"/>
                      </a:cubicBezTo>
                      <a:cubicBezTo>
                        <a:pt x="6" y="0"/>
                        <a:pt x="5"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28" name="Freeform 185">
                  <a:extLst>
                    <a:ext uri="{FF2B5EF4-FFF2-40B4-BE49-F238E27FC236}">
                      <a16:creationId xmlns:a16="http://schemas.microsoft.com/office/drawing/2014/main" id="{CE73DDCC-94D2-9E36-FF54-0E8E97348876}"/>
                    </a:ext>
                  </a:extLst>
                </p:cNvPr>
                <p:cNvSpPr>
                  <a:spLocks/>
                </p:cNvSpPr>
                <p:nvPr/>
              </p:nvSpPr>
              <p:spPr bwMode="auto">
                <a:xfrm>
                  <a:off x="8485970" y="25855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29" name="Freeform 186">
                  <a:extLst>
                    <a:ext uri="{FF2B5EF4-FFF2-40B4-BE49-F238E27FC236}">
                      <a16:creationId xmlns:a16="http://schemas.microsoft.com/office/drawing/2014/main" id="{FA215BFF-1FAA-E10F-FFD8-F66F9BFD1CF2}"/>
                    </a:ext>
                  </a:extLst>
                </p:cNvPr>
                <p:cNvSpPr>
                  <a:spLocks/>
                </p:cNvSpPr>
                <p:nvPr/>
              </p:nvSpPr>
              <p:spPr bwMode="auto">
                <a:xfrm>
                  <a:off x="8283947" y="2941912"/>
                  <a:ext cx="42091" cy="64802"/>
                </a:xfrm>
                <a:custGeom>
                  <a:avLst/>
                  <a:gdLst>
                    <a:gd name="T0" fmla="*/ 2 w 11"/>
                    <a:gd name="T1" fmla="*/ 3 h 18"/>
                    <a:gd name="T2" fmla="*/ 4 w 11"/>
                    <a:gd name="T3" fmla="*/ 7 h 18"/>
                    <a:gd name="T4" fmla="*/ 2 w 11"/>
                    <a:gd name="T5" fmla="*/ 10 h 18"/>
                    <a:gd name="T6" fmla="*/ 4 w 11"/>
                    <a:gd name="T7" fmla="*/ 12 h 18"/>
                    <a:gd name="T8" fmla="*/ 3 w 11"/>
                    <a:gd name="T9" fmla="*/ 16 h 18"/>
                    <a:gd name="T10" fmla="*/ 6 w 11"/>
                    <a:gd name="T11" fmla="*/ 16 h 18"/>
                    <a:gd name="T12" fmla="*/ 9 w 11"/>
                    <a:gd name="T13" fmla="*/ 13 h 18"/>
                    <a:gd name="T14" fmla="*/ 10 w 11"/>
                    <a:gd name="T15" fmla="*/ 5 h 18"/>
                    <a:gd name="T16" fmla="*/ 3 w 11"/>
                    <a:gd name="T17" fmla="*/ 4 h 18"/>
                    <a:gd name="T18" fmla="*/ 2 w 11"/>
                    <a:gd name="T19"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8">
                      <a:moveTo>
                        <a:pt x="2" y="3"/>
                      </a:moveTo>
                      <a:cubicBezTo>
                        <a:pt x="0" y="6"/>
                        <a:pt x="4" y="5"/>
                        <a:pt x="4" y="7"/>
                      </a:cubicBezTo>
                      <a:cubicBezTo>
                        <a:pt x="4" y="8"/>
                        <a:pt x="3" y="10"/>
                        <a:pt x="2" y="10"/>
                      </a:cubicBezTo>
                      <a:cubicBezTo>
                        <a:pt x="2" y="11"/>
                        <a:pt x="4" y="12"/>
                        <a:pt x="4" y="12"/>
                      </a:cubicBezTo>
                      <a:cubicBezTo>
                        <a:pt x="4" y="14"/>
                        <a:pt x="1" y="14"/>
                        <a:pt x="3" y="16"/>
                      </a:cubicBezTo>
                      <a:cubicBezTo>
                        <a:pt x="5" y="18"/>
                        <a:pt x="6" y="18"/>
                        <a:pt x="6" y="16"/>
                      </a:cubicBezTo>
                      <a:cubicBezTo>
                        <a:pt x="7" y="14"/>
                        <a:pt x="9" y="16"/>
                        <a:pt x="9" y="13"/>
                      </a:cubicBezTo>
                      <a:cubicBezTo>
                        <a:pt x="9" y="10"/>
                        <a:pt x="9" y="8"/>
                        <a:pt x="10" y="5"/>
                      </a:cubicBezTo>
                      <a:cubicBezTo>
                        <a:pt x="11" y="0"/>
                        <a:pt x="5" y="3"/>
                        <a:pt x="3" y="4"/>
                      </a:cubicBezTo>
                      <a:cubicBezTo>
                        <a:pt x="3" y="4"/>
                        <a:pt x="2" y="4"/>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30" name="Freeform 187">
                  <a:extLst>
                    <a:ext uri="{FF2B5EF4-FFF2-40B4-BE49-F238E27FC236}">
                      <a16:creationId xmlns:a16="http://schemas.microsoft.com/office/drawing/2014/main" id="{62F422E6-732E-3BF6-F041-6AA0BAC4701C}"/>
                    </a:ext>
                  </a:extLst>
                </p:cNvPr>
                <p:cNvSpPr>
                  <a:spLocks/>
                </p:cNvSpPr>
                <p:nvPr/>
              </p:nvSpPr>
              <p:spPr bwMode="auto">
                <a:xfrm>
                  <a:off x="8544896" y="2067082"/>
                  <a:ext cx="33671" cy="20252"/>
                </a:xfrm>
                <a:custGeom>
                  <a:avLst/>
                  <a:gdLst>
                    <a:gd name="T0" fmla="*/ 0 w 10"/>
                    <a:gd name="T1" fmla="*/ 6 h 6"/>
                    <a:gd name="T2" fmla="*/ 10 w 10"/>
                    <a:gd name="T3" fmla="*/ 0 h 6"/>
                    <a:gd name="T4" fmla="*/ 6 w 10"/>
                    <a:gd name="T5" fmla="*/ 3 h 6"/>
                    <a:gd name="T6" fmla="*/ 0 w 10"/>
                    <a:gd name="T7" fmla="*/ 3 h 6"/>
                    <a:gd name="T8" fmla="*/ 0 w 10"/>
                    <a:gd name="T9" fmla="*/ 6 h 6"/>
                  </a:gdLst>
                  <a:ahLst/>
                  <a:cxnLst>
                    <a:cxn ang="0">
                      <a:pos x="T0" y="T1"/>
                    </a:cxn>
                    <a:cxn ang="0">
                      <a:pos x="T2" y="T3"/>
                    </a:cxn>
                    <a:cxn ang="0">
                      <a:pos x="T4" y="T5"/>
                    </a:cxn>
                    <a:cxn ang="0">
                      <a:pos x="T6" y="T7"/>
                    </a:cxn>
                    <a:cxn ang="0">
                      <a:pos x="T8" y="T9"/>
                    </a:cxn>
                  </a:cxnLst>
                  <a:rect l="0" t="0" r="r" b="b"/>
                  <a:pathLst>
                    <a:path w="10" h="6">
                      <a:moveTo>
                        <a:pt x="0" y="6"/>
                      </a:moveTo>
                      <a:cubicBezTo>
                        <a:pt x="4" y="5"/>
                        <a:pt x="7" y="4"/>
                        <a:pt x="10" y="0"/>
                      </a:cubicBezTo>
                      <a:cubicBezTo>
                        <a:pt x="8" y="0"/>
                        <a:pt x="8" y="2"/>
                        <a:pt x="6" y="3"/>
                      </a:cubicBezTo>
                      <a:cubicBezTo>
                        <a:pt x="5" y="4"/>
                        <a:pt x="2" y="3"/>
                        <a:pt x="0" y="3"/>
                      </a:cubicBezTo>
                      <a:cubicBezTo>
                        <a:pt x="1" y="5"/>
                        <a:pt x="1" y="6"/>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31" name="Freeform 188">
                  <a:extLst>
                    <a:ext uri="{FF2B5EF4-FFF2-40B4-BE49-F238E27FC236}">
                      <a16:creationId xmlns:a16="http://schemas.microsoft.com/office/drawing/2014/main" id="{062D1F77-4314-559C-1095-0947EF7A3FD6}"/>
                    </a:ext>
                  </a:extLst>
                </p:cNvPr>
                <p:cNvSpPr>
                  <a:spLocks/>
                </p:cNvSpPr>
                <p:nvPr/>
              </p:nvSpPr>
              <p:spPr bwMode="auto">
                <a:xfrm>
                  <a:off x="9024699" y="2111635"/>
                  <a:ext cx="33671" cy="28352"/>
                </a:xfrm>
                <a:custGeom>
                  <a:avLst/>
                  <a:gdLst>
                    <a:gd name="T0" fmla="*/ 4 w 11"/>
                    <a:gd name="T1" fmla="*/ 7 h 8"/>
                    <a:gd name="T2" fmla="*/ 11 w 11"/>
                    <a:gd name="T3" fmla="*/ 3 h 8"/>
                    <a:gd name="T4" fmla="*/ 6 w 11"/>
                    <a:gd name="T5" fmla="*/ 0 h 8"/>
                    <a:gd name="T6" fmla="*/ 4 w 11"/>
                    <a:gd name="T7" fmla="*/ 7 h 8"/>
                  </a:gdLst>
                  <a:ahLst/>
                  <a:cxnLst>
                    <a:cxn ang="0">
                      <a:pos x="T0" y="T1"/>
                    </a:cxn>
                    <a:cxn ang="0">
                      <a:pos x="T2" y="T3"/>
                    </a:cxn>
                    <a:cxn ang="0">
                      <a:pos x="T4" y="T5"/>
                    </a:cxn>
                    <a:cxn ang="0">
                      <a:pos x="T6" y="T7"/>
                    </a:cxn>
                  </a:cxnLst>
                  <a:rect l="0" t="0" r="r" b="b"/>
                  <a:pathLst>
                    <a:path w="11" h="8">
                      <a:moveTo>
                        <a:pt x="4" y="7"/>
                      </a:moveTo>
                      <a:cubicBezTo>
                        <a:pt x="6" y="8"/>
                        <a:pt x="10" y="4"/>
                        <a:pt x="11" y="3"/>
                      </a:cubicBezTo>
                      <a:cubicBezTo>
                        <a:pt x="9" y="1"/>
                        <a:pt x="8" y="0"/>
                        <a:pt x="6" y="0"/>
                      </a:cubicBezTo>
                      <a:cubicBezTo>
                        <a:pt x="2" y="2"/>
                        <a:pt x="0" y="4"/>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32" name="Freeform 189">
                  <a:extLst>
                    <a:ext uri="{FF2B5EF4-FFF2-40B4-BE49-F238E27FC236}">
                      <a16:creationId xmlns:a16="http://schemas.microsoft.com/office/drawing/2014/main" id="{27BDD3D2-FE6A-F0F6-AD42-01A41F2DF428}"/>
                    </a:ext>
                  </a:extLst>
                </p:cNvPr>
                <p:cNvSpPr>
                  <a:spLocks/>
                </p:cNvSpPr>
                <p:nvPr/>
              </p:nvSpPr>
              <p:spPr bwMode="auto">
                <a:xfrm>
                  <a:off x="8544896" y="2063033"/>
                  <a:ext cx="25256" cy="16201"/>
                </a:xfrm>
                <a:custGeom>
                  <a:avLst/>
                  <a:gdLst>
                    <a:gd name="T0" fmla="*/ 5 w 7"/>
                    <a:gd name="T1" fmla="*/ 4 h 4"/>
                    <a:gd name="T2" fmla="*/ 7 w 7"/>
                    <a:gd name="T3" fmla="*/ 0 h 4"/>
                    <a:gd name="T4" fmla="*/ 4 w 7"/>
                    <a:gd name="T5" fmla="*/ 2 h 4"/>
                    <a:gd name="T6" fmla="*/ 0 w 7"/>
                    <a:gd name="T7" fmla="*/ 1 h 4"/>
                    <a:gd name="T8" fmla="*/ 5 w 7"/>
                    <a:gd name="T9" fmla="*/ 4 h 4"/>
                  </a:gdLst>
                  <a:ahLst/>
                  <a:cxnLst>
                    <a:cxn ang="0">
                      <a:pos x="T0" y="T1"/>
                    </a:cxn>
                    <a:cxn ang="0">
                      <a:pos x="T2" y="T3"/>
                    </a:cxn>
                    <a:cxn ang="0">
                      <a:pos x="T4" y="T5"/>
                    </a:cxn>
                    <a:cxn ang="0">
                      <a:pos x="T6" y="T7"/>
                    </a:cxn>
                    <a:cxn ang="0">
                      <a:pos x="T8" y="T9"/>
                    </a:cxn>
                  </a:cxnLst>
                  <a:rect l="0" t="0" r="r" b="b"/>
                  <a:pathLst>
                    <a:path w="7" h="4">
                      <a:moveTo>
                        <a:pt x="5" y="4"/>
                      </a:moveTo>
                      <a:cubicBezTo>
                        <a:pt x="6" y="2"/>
                        <a:pt x="7" y="2"/>
                        <a:pt x="7" y="0"/>
                      </a:cubicBezTo>
                      <a:cubicBezTo>
                        <a:pt x="6" y="1"/>
                        <a:pt x="6" y="2"/>
                        <a:pt x="4" y="2"/>
                      </a:cubicBezTo>
                      <a:cubicBezTo>
                        <a:pt x="2" y="1"/>
                        <a:pt x="1" y="1"/>
                        <a:pt x="0" y="1"/>
                      </a:cubicBezTo>
                      <a:cubicBezTo>
                        <a:pt x="0" y="4"/>
                        <a:pt x="2" y="4"/>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33" name="Freeform 190">
                  <a:extLst>
                    <a:ext uri="{FF2B5EF4-FFF2-40B4-BE49-F238E27FC236}">
                      <a16:creationId xmlns:a16="http://schemas.microsoft.com/office/drawing/2014/main" id="{A5BA0260-080F-5C24-02FB-F8E19C464C96}"/>
                    </a:ext>
                  </a:extLst>
                </p:cNvPr>
                <p:cNvSpPr>
                  <a:spLocks/>
                </p:cNvSpPr>
                <p:nvPr/>
              </p:nvSpPr>
              <p:spPr bwMode="auto">
                <a:xfrm>
                  <a:off x="8519641" y="2083283"/>
                  <a:ext cx="8420" cy="12152"/>
                </a:xfrm>
                <a:custGeom>
                  <a:avLst/>
                  <a:gdLst>
                    <a:gd name="T0" fmla="*/ 2 w 3"/>
                    <a:gd name="T1" fmla="*/ 0 h 3"/>
                    <a:gd name="T2" fmla="*/ 0 w 3"/>
                    <a:gd name="T3" fmla="*/ 0 h 3"/>
                    <a:gd name="T4" fmla="*/ 0 w 3"/>
                    <a:gd name="T5" fmla="*/ 2 h 3"/>
                    <a:gd name="T6" fmla="*/ 2 w 3"/>
                    <a:gd name="T7" fmla="*/ 0 h 3"/>
                  </a:gdLst>
                  <a:ahLst/>
                  <a:cxnLst>
                    <a:cxn ang="0">
                      <a:pos x="T0" y="T1"/>
                    </a:cxn>
                    <a:cxn ang="0">
                      <a:pos x="T2" y="T3"/>
                    </a:cxn>
                    <a:cxn ang="0">
                      <a:pos x="T4" y="T5"/>
                    </a:cxn>
                    <a:cxn ang="0">
                      <a:pos x="T6" y="T7"/>
                    </a:cxn>
                  </a:cxnLst>
                  <a:rect l="0" t="0" r="r" b="b"/>
                  <a:pathLst>
                    <a:path w="3" h="3">
                      <a:moveTo>
                        <a:pt x="2" y="0"/>
                      </a:moveTo>
                      <a:cubicBezTo>
                        <a:pt x="1" y="0"/>
                        <a:pt x="1" y="0"/>
                        <a:pt x="0" y="0"/>
                      </a:cubicBezTo>
                      <a:cubicBezTo>
                        <a:pt x="0" y="1"/>
                        <a:pt x="0" y="2"/>
                        <a:pt x="0" y="2"/>
                      </a:cubicBezTo>
                      <a:cubicBezTo>
                        <a:pt x="2" y="3"/>
                        <a:pt x="3" y="2"/>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34" name="Freeform 191">
                  <a:extLst>
                    <a:ext uri="{FF2B5EF4-FFF2-40B4-BE49-F238E27FC236}">
                      <a16:creationId xmlns:a16="http://schemas.microsoft.com/office/drawing/2014/main" id="{91F94D0E-76D0-4640-5867-748F77827491}"/>
                    </a:ext>
                  </a:extLst>
                </p:cNvPr>
                <p:cNvSpPr>
                  <a:spLocks/>
                </p:cNvSpPr>
                <p:nvPr/>
              </p:nvSpPr>
              <p:spPr bwMode="auto">
                <a:xfrm>
                  <a:off x="8485970" y="2091383"/>
                  <a:ext cx="33671" cy="16201"/>
                </a:xfrm>
                <a:custGeom>
                  <a:avLst/>
                  <a:gdLst>
                    <a:gd name="T0" fmla="*/ 0 w 7"/>
                    <a:gd name="T1" fmla="*/ 4 h 4"/>
                    <a:gd name="T2" fmla="*/ 3 w 7"/>
                    <a:gd name="T3" fmla="*/ 4 h 4"/>
                    <a:gd name="T4" fmla="*/ 7 w 7"/>
                    <a:gd name="T5" fmla="*/ 2 h 4"/>
                    <a:gd name="T6" fmla="*/ 0 w 7"/>
                    <a:gd name="T7" fmla="*/ 4 h 4"/>
                  </a:gdLst>
                  <a:ahLst/>
                  <a:cxnLst>
                    <a:cxn ang="0">
                      <a:pos x="T0" y="T1"/>
                    </a:cxn>
                    <a:cxn ang="0">
                      <a:pos x="T2" y="T3"/>
                    </a:cxn>
                    <a:cxn ang="0">
                      <a:pos x="T4" y="T5"/>
                    </a:cxn>
                    <a:cxn ang="0">
                      <a:pos x="T6" y="T7"/>
                    </a:cxn>
                  </a:cxnLst>
                  <a:rect l="0" t="0" r="r" b="b"/>
                  <a:pathLst>
                    <a:path w="7" h="4">
                      <a:moveTo>
                        <a:pt x="0" y="4"/>
                      </a:moveTo>
                      <a:cubicBezTo>
                        <a:pt x="1" y="4"/>
                        <a:pt x="2" y="4"/>
                        <a:pt x="3" y="4"/>
                      </a:cubicBezTo>
                      <a:cubicBezTo>
                        <a:pt x="5" y="3"/>
                        <a:pt x="6" y="2"/>
                        <a:pt x="7" y="2"/>
                      </a:cubicBezTo>
                      <a:cubicBezTo>
                        <a:pt x="5" y="0"/>
                        <a:pt x="1"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35" name="Freeform 192">
                  <a:extLst>
                    <a:ext uri="{FF2B5EF4-FFF2-40B4-BE49-F238E27FC236}">
                      <a16:creationId xmlns:a16="http://schemas.microsoft.com/office/drawing/2014/main" id="{0250A91C-7903-C8E8-2789-DF0F3273842C}"/>
                    </a:ext>
                  </a:extLst>
                </p:cNvPr>
                <p:cNvSpPr>
                  <a:spLocks/>
                </p:cNvSpPr>
                <p:nvPr/>
              </p:nvSpPr>
              <p:spPr bwMode="auto">
                <a:xfrm>
                  <a:off x="9134131" y="1625618"/>
                  <a:ext cx="75761" cy="24301"/>
                </a:xfrm>
                <a:custGeom>
                  <a:avLst/>
                  <a:gdLst>
                    <a:gd name="T0" fmla="*/ 20 w 20"/>
                    <a:gd name="T1" fmla="*/ 3 h 7"/>
                    <a:gd name="T2" fmla="*/ 10 w 20"/>
                    <a:gd name="T3" fmla="*/ 1 h 7"/>
                    <a:gd name="T4" fmla="*/ 0 w 20"/>
                    <a:gd name="T5" fmla="*/ 4 h 7"/>
                    <a:gd name="T6" fmla="*/ 10 w 20"/>
                    <a:gd name="T7" fmla="*/ 7 h 7"/>
                    <a:gd name="T8" fmla="*/ 20 w 20"/>
                    <a:gd name="T9" fmla="*/ 3 h 7"/>
                  </a:gdLst>
                  <a:ahLst/>
                  <a:cxnLst>
                    <a:cxn ang="0">
                      <a:pos x="T0" y="T1"/>
                    </a:cxn>
                    <a:cxn ang="0">
                      <a:pos x="T2" y="T3"/>
                    </a:cxn>
                    <a:cxn ang="0">
                      <a:pos x="T4" y="T5"/>
                    </a:cxn>
                    <a:cxn ang="0">
                      <a:pos x="T6" y="T7"/>
                    </a:cxn>
                    <a:cxn ang="0">
                      <a:pos x="T8" y="T9"/>
                    </a:cxn>
                  </a:cxnLst>
                  <a:rect l="0" t="0" r="r" b="b"/>
                  <a:pathLst>
                    <a:path w="20" h="7">
                      <a:moveTo>
                        <a:pt x="20" y="3"/>
                      </a:moveTo>
                      <a:cubicBezTo>
                        <a:pt x="16" y="1"/>
                        <a:pt x="13" y="0"/>
                        <a:pt x="10" y="1"/>
                      </a:cubicBezTo>
                      <a:cubicBezTo>
                        <a:pt x="5" y="1"/>
                        <a:pt x="4" y="0"/>
                        <a:pt x="0" y="4"/>
                      </a:cubicBezTo>
                      <a:cubicBezTo>
                        <a:pt x="3" y="5"/>
                        <a:pt x="6" y="6"/>
                        <a:pt x="10" y="7"/>
                      </a:cubicBezTo>
                      <a:cubicBezTo>
                        <a:pt x="14" y="6"/>
                        <a:pt x="16" y="5"/>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36" name="Freeform 193">
                  <a:extLst>
                    <a:ext uri="{FF2B5EF4-FFF2-40B4-BE49-F238E27FC236}">
                      <a16:creationId xmlns:a16="http://schemas.microsoft.com/office/drawing/2014/main" id="{942618E0-E2E4-885A-0002-EF16FECE1B4D}"/>
                    </a:ext>
                  </a:extLst>
                </p:cNvPr>
                <p:cNvSpPr>
                  <a:spLocks/>
                </p:cNvSpPr>
                <p:nvPr/>
              </p:nvSpPr>
              <p:spPr bwMode="auto">
                <a:xfrm>
                  <a:off x="8965778" y="1633719"/>
                  <a:ext cx="126267" cy="40501"/>
                </a:xfrm>
                <a:custGeom>
                  <a:avLst/>
                  <a:gdLst>
                    <a:gd name="T0" fmla="*/ 15 w 33"/>
                    <a:gd name="T1" fmla="*/ 4 h 11"/>
                    <a:gd name="T2" fmla="*/ 8 w 33"/>
                    <a:gd name="T3" fmla="*/ 9 h 11"/>
                    <a:gd name="T4" fmla="*/ 20 w 33"/>
                    <a:gd name="T5" fmla="*/ 11 h 11"/>
                    <a:gd name="T6" fmla="*/ 19 w 33"/>
                    <a:gd name="T7" fmla="*/ 7 h 11"/>
                    <a:gd name="T8" fmla="*/ 33 w 33"/>
                    <a:gd name="T9" fmla="*/ 3 h 11"/>
                    <a:gd name="T10" fmla="*/ 25 w 33"/>
                    <a:gd name="T11" fmla="*/ 1 h 11"/>
                    <a:gd name="T12" fmla="*/ 16 w 33"/>
                    <a:gd name="T13" fmla="*/ 2 h 11"/>
                    <a:gd name="T14" fmla="*/ 0 w 33"/>
                    <a:gd name="T15" fmla="*/ 5 h 11"/>
                    <a:gd name="T16" fmla="*/ 6 w 33"/>
                    <a:gd name="T17" fmla="*/ 6 h 11"/>
                    <a:gd name="T18" fmla="*/ 15 w 33"/>
                    <a:gd name="T1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11">
                      <a:moveTo>
                        <a:pt x="15" y="4"/>
                      </a:moveTo>
                      <a:cubicBezTo>
                        <a:pt x="13" y="5"/>
                        <a:pt x="11" y="8"/>
                        <a:pt x="8" y="9"/>
                      </a:cubicBezTo>
                      <a:cubicBezTo>
                        <a:pt x="13" y="10"/>
                        <a:pt x="15" y="11"/>
                        <a:pt x="20" y="11"/>
                      </a:cubicBezTo>
                      <a:cubicBezTo>
                        <a:pt x="20" y="10"/>
                        <a:pt x="19" y="8"/>
                        <a:pt x="19" y="7"/>
                      </a:cubicBezTo>
                      <a:cubicBezTo>
                        <a:pt x="23" y="5"/>
                        <a:pt x="28" y="4"/>
                        <a:pt x="33" y="3"/>
                      </a:cubicBezTo>
                      <a:cubicBezTo>
                        <a:pt x="30" y="1"/>
                        <a:pt x="28" y="0"/>
                        <a:pt x="25" y="1"/>
                      </a:cubicBezTo>
                      <a:cubicBezTo>
                        <a:pt x="23" y="1"/>
                        <a:pt x="20" y="3"/>
                        <a:pt x="16" y="2"/>
                      </a:cubicBezTo>
                      <a:cubicBezTo>
                        <a:pt x="11" y="1"/>
                        <a:pt x="6" y="3"/>
                        <a:pt x="0" y="5"/>
                      </a:cubicBezTo>
                      <a:cubicBezTo>
                        <a:pt x="2" y="5"/>
                        <a:pt x="4" y="5"/>
                        <a:pt x="6" y="6"/>
                      </a:cubicBezTo>
                      <a:cubicBezTo>
                        <a:pt x="9" y="5"/>
                        <a:pt x="13" y="5"/>
                        <a:pt x="1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37" name="Freeform 194">
                  <a:extLst>
                    <a:ext uri="{FF2B5EF4-FFF2-40B4-BE49-F238E27FC236}">
                      <a16:creationId xmlns:a16="http://schemas.microsoft.com/office/drawing/2014/main" id="{C8D87CB4-9DEB-515D-73D4-1A76B1BAEC0F}"/>
                    </a:ext>
                  </a:extLst>
                </p:cNvPr>
                <p:cNvSpPr>
                  <a:spLocks/>
                </p:cNvSpPr>
                <p:nvPr/>
              </p:nvSpPr>
              <p:spPr bwMode="auto">
                <a:xfrm>
                  <a:off x="9159381" y="1585117"/>
                  <a:ext cx="67341" cy="36453"/>
                </a:xfrm>
                <a:custGeom>
                  <a:avLst/>
                  <a:gdLst>
                    <a:gd name="T0" fmla="*/ 15 w 18"/>
                    <a:gd name="T1" fmla="*/ 8 h 10"/>
                    <a:gd name="T2" fmla="*/ 11 w 18"/>
                    <a:gd name="T3" fmla="*/ 4 h 10"/>
                    <a:gd name="T4" fmla="*/ 18 w 18"/>
                    <a:gd name="T5" fmla="*/ 2 h 10"/>
                    <a:gd name="T6" fmla="*/ 9 w 18"/>
                    <a:gd name="T7" fmla="*/ 3 h 10"/>
                    <a:gd name="T8" fmla="*/ 0 w 18"/>
                    <a:gd name="T9" fmla="*/ 9 h 10"/>
                    <a:gd name="T10" fmla="*/ 8 w 18"/>
                    <a:gd name="T11" fmla="*/ 10 h 10"/>
                    <a:gd name="T12" fmla="*/ 15 w 18"/>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18" h="10">
                      <a:moveTo>
                        <a:pt x="15" y="8"/>
                      </a:moveTo>
                      <a:cubicBezTo>
                        <a:pt x="13" y="6"/>
                        <a:pt x="12" y="5"/>
                        <a:pt x="11" y="4"/>
                      </a:cubicBezTo>
                      <a:cubicBezTo>
                        <a:pt x="13" y="3"/>
                        <a:pt x="16" y="2"/>
                        <a:pt x="18" y="2"/>
                      </a:cubicBezTo>
                      <a:cubicBezTo>
                        <a:pt x="14" y="1"/>
                        <a:pt x="12" y="0"/>
                        <a:pt x="9" y="3"/>
                      </a:cubicBezTo>
                      <a:cubicBezTo>
                        <a:pt x="6" y="5"/>
                        <a:pt x="3" y="7"/>
                        <a:pt x="0" y="9"/>
                      </a:cubicBezTo>
                      <a:cubicBezTo>
                        <a:pt x="3" y="10"/>
                        <a:pt x="5" y="10"/>
                        <a:pt x="8" y="10"/>
                      </a:cubicBezTo>
                      <a:cubicBezTo>
                        <a:pt x="10" y="9"/>
                        <a:pt x="12" y="8"/>
                        <a:pt x="1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38" name="Freeform 195">
                  <a:extLst>
                    <a:ext uri="{FF2B5EF4-FFF2-40B4-BE49-F238E27FC236}">
                      <a16:creationId xmlns:a16="http://schemas.microsoft.com/office/drawing/2014/main" id="{7F8C61A5-3E5A-4584-3C9A-F0851E69E047}"/>
                    </a:ext>
                  </a:extLst>
                </p:cNvPr>
                <p:cNvSpPr>
                  <a:spLocks/>
                </p:cNvSpPr>
                <p:nvPr/>
              </p:nvSpPr>
              <p:spPr bwMode="auto">
                <a:xfrm>
                  <a:off x="8485970" y="2091383"/>
                  <a:ext cx="16835" cy="8100"/>
                </a:xfrm>
                <a:custGeom>
                  <a:avLst/>
                  <a:gdLst>
                    <a:gd name="T0" fmla="*/ 4 w 4"/>
                    <a:gd name="T1" fmla="*/ 0 h 2"/>
                    <a:gd name="T2" fmla="*/ 0 w 4"/>
                    <a:gd name="T3" fmla="*/ 2 h 2"/>
                    <a:gd name="T4" fmla="*/ 1 w 4"/>
                    <a:gd name="T5" fmla="*/ 2 h 2"/>
                    <a:gd name="T6" fmla="*/ 4 w 4"/>
                    <a:gd name="T7" fmla="*/ 0 h 2"/>
                  </a:gdLst>
                  <a:ahLst/>
                  <a:cxnLst>
                    <a:cxn ang="0">
                      <a:pos x="T0" y="T1"/>
                    </a:cxn>
                    <a:cxn ang="0">
                      <a:pos x="T2" y="T3"/>
                    </a:cxn>
                    <a:cxn ang="0">
                      <a:pos x="T4" y="T5"/>
                    </a:cxn>
                    <a:cxn ang="0">
                      <a:pos x="T6" y="T7"/>
                    </a:cxn>
                  </a:cxnLst>
                  <a:rect l="0" t="0" r="r" b="b"/>
                  <a:pathLst>
                    <a:path w="4" h="2">
                      <a:moveTo>
                        <a:pt x="4" y="0"/>
                      </a:moveTo>
                      <a:cubicBezTo>
                        <a:pt x="2" y="0"/>
                        <a:pt x="0" y="0"/>
                        <a:pt x="0" y="2"/>
                      </a:cubicBezTo>
                      <a:cubicBezTo>
                        <a:pt x="0" y="2"/>
                        <a:pt x="1" y="2"/>
                        <a:pt x="1" y="2"/>
                      </a:cubicBezTo>
                      <a:cubicBezTo>
                        <a:pt x="2" y="2"/>
                        <a:pt x="3" y="2"/>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39" name="Freeform 196">
                  <a:extLst>
                    <a:ext uri="{FF2B5EF4-FFF2-40B4-BE49-F238E27FC236}">
                      <a16:creationId xmlns:a16="http://schemas.microsoft.com/office/drawing/2014/main" id="{C7B0963B-DF8E-7A0A-AA34-6E0A223B627F}"/>
                    </a:ext>
                  </a:extLst>
                </p:cNvPr>
                <p:cNvSpPr>
                  <a:spLocks/>
                </p:cNvSpPr>
                <p:nvPr/>
              </p:nvSpPr>
              <p:spPr bwMode="auto">
                <a:xfrm>
                  <a:off x="9100460" y="1653968"/>
                  <a:ext cx="42091" cy="20252"/>
                </a:xfrm>
                <a:custGeom>
                  <a:avLst/>
                  <a:gdLst>
                    <a:gd name="T0" fmla="*/ 11 w 11"/>
                    <a:gd name="T1" fmla="*/ 2 h 6"/>
                    <a:gd name="T2" fmla="*/ 0 w 11"/>
                    <a:gd name="T3" fmla="*/ 4 h 6"/>
                    <a:gd name="T4" fmla="*/ 7 w 11"/>
                    <a:gd name="T5" fmla="*/ 6 h 6"/>
                    <a:gd name="T6" fmla="*/ 11 w 11"/>
                    <a:gd name="T7" fmla="*/ 2 h 6"/>
                  </a:gdLst>
                  <a:ahLst/>
                  <a:cxnLst>
                    <a:cxn ang="0">
                      <a:pos x="T0" y="T1"/>
                    </a:cxn>
                    <a:cxn ang="0">
                      <a:pos x="T2" y="T3"/>
                    </a:cxn>
                    <a:cxn ang="0">
                      <a:pos x="T4" y="T5"/>
                    </a:cxn>
                    <a:cxn ang="0">
                      <a:pos x="T6" y="T7"/>
                    </a:cxn>
                  </a:cxnLst>
                  <a:rect l="0" t="0" r="r" b="b"/>
                  <a:pathLst>
                    <a:path w="11" h="6">
                      <a:moveTo>
                        <a:pt x="11" y="2"/>
                      </a:moveTo>
                      <a:cubicBezTo>
                        <a:pt x="6" y="0"/>
                        <a:pt x="5" y="0"/>
                        <a:pt x="0" y="4"/>
                      </a:cubicBezTo>
                      <a:cubicBezTo>
                        <a:pt x="2" y="5"/>
                        <a:pt x="5" y="5"/>
                        <a:pt x="7" y="6"/>
                      </a:cubicBezTo>
                      <a:cubicBezTo>
                        <a:pt x="8" y="4"/>
                        <a:pt x="9" y="4"/>
                        <a:pt x="1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40" name="Freeform 197">
                  <a:extLst>
                    <a:ext uri="{FF2B5EF4-FFF2-40B4-BE49-F238E27FC236}">
                      <a16:creationId xmlns:a16="http://schemas.microsoft.com/office/drawing/2014/main" id="{11DFD27B-8821-12A7-5ED9-1319302C0C93}"/>
                    </a:ext>
                  </a:extLst>
                </p:cNvPr>
                <p:cNvSpPr>
                  <a:spLocks/>
                </p:cNvSpPr>
                <p:nvPr/>
              </p:nvSpPr>
              <p:spPr bwMode="auto">
                <a:xfrm>
                  <a:off x="8023002" y="2472096"/>
                  <a:ext cx="159938" cy="251108"/>
                </a:xfrm>
                <a:custGeom>
                  <a:avLst/>
                  <a:gdLst>
                    <a:gd name="T0" fmla="*/ 32 w 42"/>
                    <a:gd name="T1" fmla="*/ 47 h 70"/>
                    <a:gd name="T2" fmla="*/ 32 w 42"/>
                    <a:gd name="T3" fmla="*/ 41 h 70"/>
                    <a:gd name="T4" fmla="*/ 14 w 42"/>
                    <a:gd name="T5" fmla="*/ 22 h 70"/>
                    <a:gd name="T6" fmla="*/ 22 w 42"/>
                    <a:gd name="T7" fmla="*/ 9 h 70"/>
                    <a:gd name="T8" fmla="*/ 11 w 42"/>
                    <a:gd name="T9" fmla="*/ 10 h 70"/>
                    <a:gd name="T10" fmla="*/ 10 w 42"/>
                    <a:gd name="T11" fmla="*/ 6 h 70"/>
                    <a:gd name="T12" fmla="*/ 16 w 42"/>
                    <a:gd name="T13" fmla="*/ 0 h 70"/>
                    <a:gd name="T14" fmla="*/ 8 w 42"/>
                    <a:gd name="T15" fmla="*/ 2 h 70"/>
                    <a:gd name="T16" fmla="*/ 5 w 42"/>
                    <a:gd name="T17" fmla="*/ 4 h 70"/>
                    <a:gd name="T18" fmla="*/ 6 w 42"/>
                    <a:gd name="T19" fmla="*/ 7 h 70"/>
                    <a:gd name="T20" fmla="*/ 4 w 42"/>
                    <a:gd name="T21" fmla="*/ 10 h 70"/>
                    <a:gd name="T22" fmla="*/ 4 w 42"/>
                    <a:gd name="T23" fmla="*/ 11 h 70"/>
                    <a:gd name="T24" fmla="*/ 4 w 42"/>
                    <a:gd name="T25" fmla="*/ 12 h 70"/>
                    <a:gd name="T26" fmla="*/ 0 w 42"/>
                    <a:gd name="T27" fmla="*/ 18 h 70"/>
                    <a:gd name="T28" fmla="*/ 2 w 42"/>
                    <a:gd name="T29" fmla="*/ 17 h 70"/>
                    <a:gd name="T30" fmla="*/ 6 w 42"/>
                    <a:gd name="T31" fmla="*/ 16 h 70"/>
                    <a:gd name="T32" fmla="*/ 4 w 42"/>
                    <a:gd name="T33" fmla="*/ 26 h 70"/>
                    <a:gd name="T34" fmla="*/ 4 w 42"/>
                    <a:gd name="T35" fmla="*/ 25 h 70"/>
                    <a:gd name="T36" fmla="*/ 8 w 42"/>
                    <a:gd name="T37" fmla="*/ 21 h 70"/>
                    <a:gd name="T38" fmla="*/ 7 w 42"/>
                    <a:gd name="T39" fmla="*/ 25 h 70"/>
                    <a:gd name="T40" fmla="*/ 7 w 42"/>
                    <a:gd name="T41" fmla="*/ 33 h 70"/>
                    <a:gd name="T42" fmla="*/ 9 w 42"/>
                    <a:gd name="T43" fmla="*/ 31 h 70"/>
                    <a:gd name="T44" fmla="*/ 17 w 42"/>
                    <a:gd name="T45" fmla="*/ 37 h 70"/>
                    <a:gd name="T46" fmla="*/ 17 w 42"/>
                    <a:gd name="T47" fmla="*/ 44 h 70"/>
                    <a:gd name="T48" fmla="*/ 16 w 42"/>
                    <a:gd name="T49" fmla="*/ 44 h 70"/>
                    <a:gd name="T50" fmla="*/ 9 w 42"/>
                    <a:gd name="T51" fmla="*/ 43 h 70"/>
                    <a:gd name="T52" fmla="*/ 11 w 42"/>
                    <a:gd name="T53" fmla="*/ 47 h 70"/>
                    <a:gd name="T54" fmla="*/ 6 w 42"/>
                    <a:gd name="T55" fmla="*/ 54 h 70"/>
                    <a:gd name="T56" fmla="*/ 11 w 42"/>
                    <a:gd name="T57" fmla="*/ 56 h 70"/>
                    <a:gd name="T58" fmla="*/ 14 w 42"/>
                    <a:gd name="T59" fmla="*/ 58 h 70"/>
                    <a:gd name="T60" fmla="*/ 16 w 42"/>
                    <a:gd name="T61" fmla="*/ 60 h 70"/>
                    <a:gd name="T62" fmla="*/ 4 w 42"/>
                    <a:gd name="T63" fmla="*/ 68 h 70"/>
                    <a:gd name="T64" fmla="*/ 20 w 42"/>
                    <a:gd name="T65" fmla="*/ 64 h 70"/>
                    <a:gd name="T66" fmla="*/ 28 w 42"/>
                    <a:gd name="T67" fmla="*/ 64 h 70"/>
                    <a:gd name="T68" fmla="*/ 34 w 42"/>
                    <a:gd name="T69" fmla="*/ 5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 h="70">
                      <a:moveTo>
                        <a:pt x="40" y="49"/>
                      </a:moveTo>
                      <a:cubicBezTo>
                        <a:pt x="41" y="44"/>
                        <a:pt x="33" y="48"/>
                        <a:pt x="32" y="47"/>
                      </a:cubicBezTo>
                      <a:cubicBezTo>
                        <a:pt x="35" y="44"/>
                        <a:pt x="30" y="40"/>
                        <a:pt x="28" y="40"/>
                      </a:cubicBezTo>
                      <a:cubicBezTo>
                        <a:pt x="30" y="40"/>
                        <a:pt x="31" y="40"/>
                        <a:pt x="32" y="41"/>
                      </a:cubicBezTo>
                      <a:cubicBezTo>
                        <a:pt x="31" y="35"/>
                        <a:pt x="26" y="35"/>
                        <a:pt x="25" y="30"/>
                      </a:cubicBezTo>
                      <a:cubicBezTo>
                        <a:pt x="23" y="23"/>
                        <a:pt x="20" y="23"/>
                        <a:pt x="14" y="22"/>
                      </a:cubicBezTo>
                      <a:cubicBezTo>
                        <a:pt x="16" y="21"/>
                        <a:pt x="17" y="20"/>
                        <a:pt x="18" y="21"/>
                      </a:cubicBezTo>
                      <a:cubicBezTo>
                        <a:pt x="16" y="16"/>
                        <a:pt x="24" y="12"/>
                        <a:pt x="22" y="9"/>
                      </a:cubicBezTo>
                      <a:cubicBezTo>
                        <a:pt x="21" y="7"/>
                        <a:pt x="12" y="8"/>
                        <a:pt x="11" y="10"/>
                      </a:cubicBezTo>
                      <a:cubicBezTo>
                        <a:pt x="11" y="10"/>
                        <a:pt x="11" y="10"/>
                        <a:pt x="11" y="10"/>
                      </a:cubicBezTo>
                      <a:cubicBezTo>
                        <a:pt x="11" y="9"/>
                        <a:pt x="11" y="8"/>
                        <a:pt x="12" y="8"/>
                      </a:cubicBezTo>
                      <a:cubicBezTo>
                        <a:pt x="11" y="7"/>
                        <a:pt x="11" y="7"/>
                        <a:pt x="10" y="6"/>
                      </a:cubicBezTo>
                      <a:cubicBezTo>
                        <a:pt x="11" y="7"/>
                        <a:pt x="11" y="6"/>
                        <a:pt x="11" y="7"/>
                      </a:cubicBezTo>
                      <a:cubicBezTo>
                        <a:pt x="12" y="4"/>
                        <a:pt x="16" y="4"/>
                        <a:pt x="16" y="0"/>
                      </a:cubicBezTo>
                      <a:cubicBezTo>
                        <a:pt x="14" y="0"/>
                        <a:pt x="11" y="0"/>
                        <a:pt x="9" y="2"/>
                      </a:cubicBezTo>
                      <a:cubicBezTo>
                        <a:pt x="9" y="1"/>
                        <a:pt x="9" y="1"/>
                        <a:pt x="8" y="2"/>
                      </a:cubicBezTo>
                      <a:cubicBezTo>
                        <a:pt x="7" y="0"/>
                        <a:pt x="6" y="2"/>
                        <a:pt x="7" y="4"/>
                      </a:cubicBezTo>
                      <a:cubicBezTo>
                        <a:pt x="6" y="4"/>
                        <a:pt x="6" y="4"/>
                        <a:pt x="5" y="4"/>
                      </a:cubicBezTo>
                      <a:cubicBezTo>
                        <a:pt x="5" y="4"/>
                        <a:pt x="5" y="4"/>
                        <a:pt x="4" y="5"/>
                      </a:cubicBezTo>
                      <a:cubicBezTo>
                        <a:pt x="6" y="6"/>
                        <a:pt x="6" y="6"/>
                        <a:pt x="6" y="7"/>
                      </a:cubicBezTo>
                      <a:cubicBezTo>
                        <a:pt x="6" y="6"/>
                        <a:pt x="4" y="6"/>
                        <a:pt x="3" y="7"/>
                      </a:cubicBezTo>
                      <a:cubicBezTo>
                        <a:pt x="4" y="8"/>
                        <a:pt x="4" y="9"/>
                        <a:pt x="4" y="10"/>
                      </a:cubicBezTo>
                      <a:cubicBezTo>
                        <a:pt x="4" y="10"/>
                        <a:pt x="3" y="10"/>
                        <a:pt x="2" y="9"/>
                      </a:cubicBezTo>
                      <a:cubicBezTo>
                        <a:pt x="2" y="10"/>
                        <a:pt x="3" y="10"/>
                        <a:pt x="4" y="11"/>
                      </a:cubicBezTo>
                      <a:cubicBezTo>
                        <a:pt x="4" y="11"/>
                        <a:pt x="4" y="11"/>
                        <a:pt x="3" y="11"/>
                      </a:cubicBezTo>
                      <a:cubicBezTo>
                        <a:pt x="4" y="12"/>
                        <a:pt x="4" y="12"/>
                        <a:pt x="4" y="12"/>
                      </a:cubicBezTo>
                      <a:cubicBezTo>
                        <a:pt x="3" y="12"/>
                        <a:pt x="3" y="14"/>
                        <a:pt x="2" y="15"/>
                      </a:cubicBezTo>
                      <a:cubicBezTo>
                        <a:pt x="2" y="16"/>
                        <a:pt x="0" y="16"/>
                        <a:pt x="0" y="18"/>
                      </a:cubicBezTo>
                      <a:cubicBezTo>
                        <a:pt x="2" y="18"/>
                        <a:pt x="2" y="19"/>
                        <a:pt x="0" y="19"/>
                      </a:cubicBezTo>
                      <a:cubicBezTo>
                        <a:pt x="2" y="21"/>
                        <a:pt x="5" y="19"/>
                        <a:pt x="2" y="17"/>
                      </a:cubicBezTo>
                      <a:cubicBezTo>
                        <a:pt x="4" y="19"/>
                        <a:pt x="5" y="17"/>
                        <a:pt x="6" y="16"/>
                      </a:cubicBezTo>
                      <a:cubicBezTo>
                        <a:pt x="6" y="16"/>
                        <a:pt x="6" y="16"/>
                        <a:pt x="6" y="16"/>
                      </a:cubicBezTo>
                      <a:cubicBezTo>
                        <a:pt x="4" y="17"/>
                        <a:pt x="4" y="20"/>
                        <a:pt x="4" y="22"/>
                      </a:cubicBezTo>
                      <a:cubicBezTo>
                        <a:pt x="3" y="24"/>
                        <a:pt x="4" y="24"/>
                        <a:pt x="4" y="26"/>
                      </a:cubicBezTo>
                      <a:cubicBezTo>
                        <a:pt x="3" y="27"/>
                        <a:pt x="2" y="27"/>
                        <a:pt x="3" y="28"/>
                      </a:cubicBezTo>
                      <a:cubicBezTo>
                        <a:pt x="5" y="29"/>
                        <a:pt x="4" y="26"/>
                        <a:pt x="4" y="25"/>
                      </a:cubicBezTo>
                      <a:cubicBezTo>
                        <a:pt x="5" y="23"/>
                        <a:pt x="4" y="21"/>
                        <a:pt x="7" y="20"/>
                      </a:cubicBezTo>
                      <a:cubicBezTo>
                        <a:pt x="4" y="22"/>
                        <a:pt x="6" y="25"/>
                        <a:pt x="8" y="21"/>
                      </a:cubicBezTo>
                      <a:cubicBezTo>
                        <a:pt x="8" y="21"/>
                        <a:pt x="8" y="22"/>
                        <a:pt x="9" y="23"/>
                      </a:cubicBezTo>
                      <a:cubicBezTo>
                        <a:pt x="7" y="23"/>
                        <a:pt x="7" y="23"/>
                        <a:pt x="7" y="25"/>
                      </a:cubicBezTo>
                      <a:cubicBezTo>
                        <a:pt x="8" y="27"/>
                        <a:pt x="8" y="26"/>
                        <a:pt x="7" y="29"/>
                      </a:cubicBezTo>
                      <a:cubicBezTo>
                        <a:pt x="7" y="31"/>
                        <a:pt x="5" y="31"/>
                        <a:pt x="7" y="33"/>
                      </a:cubicBezTo>
                      <a:cubicBezTo>
                        <a:pt x="7" y="33"/>
                        <a:pt x="7" y="32"/>
                        <a:pt x="7" y="31"/>
                      </a:cubicBezTo>
                      <a:cubicBezTo>
                        <a:pt x="9" y="32"/>
                        <a:pt x="11" y="33"/>
                        <a:pt x="9" y="31"/>
                      </a:cubicBezTo>
                      <a:cubicBezTo>
                        <a:pt x="11" y="33"/>
                        <a:pt x="14" y="30"/>
                        <a:pt x="16" y="31"/>
                      </a:cubicBezTo>
                      <a:cubicBezTo>
                        <a:pt x="12" y="31"/>
                        <a:pt x="14" y="39"/>
                        <a:pt x="17" y="37"/>
                      </a:cubicBezTo>
                      <a:cubicBezTo>
                        <a:pt x="16" y="39"/>
                        <a:pt x="16" y="43"/>
                        <a:pt x="18" y="43"/>
                      </a:cubicBezTo>
                      <a:cubicBezTo>
                        <a:pt x="17" y="44"/>
                        <a:pt x="17" y="44"/>
                        <a:pt x="17" y="44"/>
                      </a:cubicBezTo>
                      <a:cubicBezTo>
                        <a:pt x="16" y="43"/>
                        <a:pt x="16" y="43"/>
                        <a:pt x="16" y="43"/>
                      </a:cubicBezTo>
                      <a:cubicBezTo>
                        <a:pt x="16" y="43"/>
                        <a:pt x="16" y="43"/>
                        <a:pt x="16" y="44"/>
                      </a:cubicBezTo>
                      <a:cubicBezTo>
                        <a:pt x="14" y="44"/>
                        <a:pt x="13" y="43"/>
                        <a:pt x="11" y="44"/>
                      </a:cubicBezTo>
                      <a:cubicBezTo>
                        <a:pt x="11" y="43"/>
                        <a:pt x="10" y="43"/>
                        <a:pt x="9" y="43"/>
                      </a:cubicBezTo>
                      <a:cubicBezTo>
                        <a:pt x="11" y="45"/>
                        <a:pt x="9" y="46"/>
                        <a:pt x="8" y="48"/>
                      </a:cubicBezTo>
                      <a:cubicBezTo>
                        <a:pt x="9" y="48"/>
                        <a:pt x="10" y="47"/>
                        <a:pt x="11" y="47"/>
                      </a:cubicBezTo>
                      <a:cubicBezTo>
                        <a:pt x="11" y="49"/>
                        <a:pt x="13" y="50"/>
                        <a:pt x="11" y="52"/>
                      </a:cubicBezTo>
                      <a:cubicBezTo>
                        <a:pt x="10" y="53"/>
                        <a:pt x="7" y="54"/>
                        <a:pt x="6" y="54"/>
                      </a:cubicBezTo>
                      <a:cubicBezTo>
                        <a:pt x="6" y="55"/>
                        <a:pt x="6" y="55"/>
                        <a:pt x="6" y="56"/>
                      </a:cubicBezTo>
                      <a:cubicBezTo>
                        <a:pt x="7" y="58"/>
                        <a:pt x="9" y="55"/>
                        <a:pt x="11" y="56"/>
                      </a:cubicBezTo>
                      <a:cubicBezTo>
                        <a:pt x="11" y="56"/>
                        <a:pt x="11" y="57"/>
                        <a:pt x="10" y="57"/>
                      </a:cubicBezTo>
                      <a:cubicBezTo>
                        <a:pt x="11" y="57"/>
                        <a:pt x="14" y="58"/>
                        <a:pt x="14" y="58"/>
                      </a:cubicBezTo>
                      <a:cubicBezTo>
                        <a:pt x="16" y="58"/>
                        <a:pt x="17" y="57"/>
                        <a:pt x="19" y="56"/>
                      </a:cubicBezTo>
                      <a:cubicBezTo>
                        <a:pt x="18" y="58"/>
                        <a:pt x="17" y="59"/>
                        <a:pt x="16" y="60"/>
                      </a:cubicBezTo>
                      <a:cubicBezTo>
                        <a:pt x="13" y="60"/>
                        <a:pt x="10" y="58"/>
                        <a:pt x="9" y="62"/>
                      </a:cubicBezTo>
                      <a:cubicBezTo>
                        <a:pt x="9" y="65"/>
                        <a:pt x="5" y="66"/>
                        <a:pt x="4" y="68"/>
                      </a:cubicBezTo>
                      <a:cubicBezTo>
                        <a:pt x="6" y="70"/>
                        <a:pt x="9" y="64"/>
                        <a:pt x="13" y="68"/>
                      </a:cubicBezTo>
                      <a:cubicBezTo>
                        <a:pt x="15" y="62"/>
                        <a:pt x="16" y="66"/>
                        <a:pt x="20" y="64"/>
                      </a:cubicBezTo>
                      <a:cubicBezTo>
                        <a:pt x="21" y="64"/>
                        <a:pt x="23" y="62"/>
                        <a:pt x="25" y="62"/>
                      </a:cubicBezTo>
                      <a:cubicBezTo>
                        <a:pt x="27" y="62"/>
                        <a:pt x="27" y="64"/>
                        <a:pt x="28" y="64"/>
                      </a:cubicBezTo>
                      <a:cubicBezTo>
                        <a:pt x="32" y="62"/>
                        <a:pt x="34" y="63"/>
                        <a:pt x="37" y="61"/>
                      </a:cubicBezTo>
                      <a:cubicBezTo>
                        <a:pt x="42" y="60"/>
                        <a:pt x="35" y="58"/>
                        <a:pt x="34" y="58"/>
                      </a:cubicBezTo>
                      <a:cubicBezTo>
                        <a:pt x="37" y="55"/>
                        <a:pt x="39" y="54"/>
                        <a:pt x="40"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41" name="Freeform 198">
                  <a:extLst>
                    <a:ext uri="{FF2B5EF4-FFF2-40B4-BE49-F238E27FC236}">
                      <a16:creationId xmlns:a16="http://schemas.microsoft.com/office/drawing/2014/main" id="{5B5AEAFB-8C5A-7682-2D7D-AD653B19BD3A}"/>
                    </a:ext>
                  </a:extLst>
                </p:cNvPr>
                <p:cNvSpPr>
                  <a:spLocks/>
                </p:cNvSpPr>
                <p:nvPr/>
              </p:nvSpPr>
              <p:spPr bwMode="auto">
                <a:xfrm>
                  <a:off x="8393379" y="2152136"/>
                  <a:ext cx="8420" cy="12152"/>
                </a:xfrm>
                <a:custGeom>
                  <a:avLst/>
                  <a:gdLst>
                    <a:gd name="T0" fmla="*/ 0 w 4"/>
                    <a:gd name="T1" fmla="*/ 3 h 3"/>
                    <a:gd name="T2" fmla="*/ 4 w 4"/>
                    <a:gd name="T3" fmla="*/ 1 h 3"/>
                    <a:gd name="T4" fmla="*/ 0 w 4"/>
                    <a:gd name="T5" fmla="*/ 2 h 3"/>
                    <a:gd name="T6" fmla="*/ 0 w 4"/>
                    <a:gd name="T7" fmla="*/ 3 h 3"/>
                  </a:gdLst>
                  <a:ahLst/>
                  <a:cxnLst>
                    <a:cxn ang="0">
                      <a:pos x="T0" y="T1"/>
                    </a:cxn>
                    <a:cxn ang="0">
                      <a:pos x="T2" y="T3"/>
                    </a:cxn>
                    <a:cxn ang="0">
                      <a:pos x="T4" y="T5"/>
                    </a:cxn>
                    <a:cxn ang="0">
                      <a:pos x="T6" y="T7"/>
                    </a:cxn>
                  </a:cxnLst>
                  <a:rect l="0" t="0" r="r" b="b"/>
                  <a:pathLst>
                    <a:path w="4" h="3">
                      <a:moveTo>
                        <a:pt x="0" y="3"/>
                      </a:moveTo>
                      <a:cubicBezTo>
                        <a:pt x="2" y="3"/>
                        <a:pt x="3" y="2"/>
                        <a:pt x="4" y="1"/>
                      </a:cubicBezTo>
                      <a:cubicBezTo>
                        <a:pt x="2" y="0"/>
                        <a:pt x="2" y="0"/>
                        <a:pt x="0" y="2"/>
                      </a:cubicBezTo>
                      <a:cubicBezTo>
                        <a:pt x="0" y="2"/>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42" name="Freeform 199">
                  <a:extLst>
                    <a:ext uri="{FF2B5EF4-FFF2-40B4-BE49-F238E27FC236}">
                      <a16:creationId xmlns:a16="http://schemas.microsoft.com/office/drawing/2014/main" id="{E43F4FD9-F32D-E274-F868-80CF8A070181}"/>
                    </a:ext>
                  </a:extLst>
                </p:cNvPr>
                <p:cNvSpPr>
                  <a:spLocks/>
                </p:cNvSpPr>
                <p:nvPr/>
              </p:nvSpPr>
              <p:spPr bwMode="auto">
                <a:xfrm>
                  <a:off x="8427049" y="2119735"/>
                  <a:ext cx="8420" cy="16201"/>
                </a:xfrm>
                <a:custGeom>
                  <a:avLst/>
                  <a:gdLst>
                    <a:gd name="T0" fmla="*/ 4 w 4"/>
                    <a:gd name="T1" fmla="*/ 1 h 4"/>
                    <a:gd name="T2" fmla="*/ 4 w 4"/>
                    <a:gd name="T3" fmla="*/ 0 h 4"/>
                    <a:gd name="T4" fmla="*/ 1 w 4"/>
                    <a:gd name="T5" fmla="*/ 4 h 4"/>
                    <a:gd name="T6" fmla="*/ 4 w 4"/>
                    <a:gd name="T7" fmla="*/ 1 h 4"/>
                  </a:gdLst>
                  <a:ahLst/>
                  <a:cxnLst>
                    <a:cxn ang="0">
                      <a:pos x="T0" y="T1"/>
                    </a:cxn>
                    <a:cxn ang="0">
                      <a:pos x="T2" y="T3"/>
                    </a:cxn>
                    <a:cxn ang="0">
                      <a:pos x="T4" y="T5"/>
                    </a:cxn>
                    <a:cxn ang="0">
                      <a:pos x="T6" y="T7"/>
                    </a:cxn>
                  </a:cxnLst>
                  <a:rect l="0" t="0" r="r" b="b"/>
                  <a:pathLst>
                    <a:path w="4" h="4">
                      <a:moveTo>
                        <a:pt x="4" y="1"/>
                      </a:moveTo>
                      <a:cubicBezTo>
                        <a:pt x="4" y="0"/>
                        <a:pt x="4" y="0"/>
                        <a:pt x="4" y="0"/>
                      </a:cubicBezTo>
                      <a:cubicBezTo>
                        <a:pt x="3" y="1"/>
                        <a:pt x="0" y="1"/>
                        <a:pt x="1" y="4"/>
                      </a:cubicBezTo>
                      <a:cubicBezTo>
                        <a:pt x="2" y="3"/>
                        <a:pt x="3" y="2"/>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43" name="Freeform 200">
                  <a:extLst>
                    <a:ext uri="{FF2B5EF4-FFF2-40B4-BE49-F238E27FC236}">
                      <a16:creationId xmlns:a16="http://schemas.microsoft.com/office/drawing/2014/main" id="{B13142CC-D0A0-2C53-F787-21675AE606E5}"/>
                    </a:ext>
                  </a:extLst>
                </p:cNvPr>
                <p:cNvSpPr>
                  <a:spLocks/>
                </p:cNvSpPr>
                <p:nvPr/>
              </p:nvSpPr>
              <p:spPr bwMode="auto">
                <a:xfrm>
                  <a:off x="8477555" y="2099483"/>
                  <a:ext cx="16835" cy="12152"/>
                </a:xfrm>
                <a:custGeom>
                  <a:avLst/>
                  <a:gdLst>
                    <a:gd name="T0" fmla="*/ 0 w 5"/>
                    <a:gd name="T1" fmla="*/ 3 h 3"/>
                    <a:gd name="T2" fmla="*/ 3 w 5"/>
                    <a:gd name="T3" fmla="*/ 3 h 3"/>
                    <a:gd name="T4" fmla="*/ 3 w 5"/>
                    <a:gd name="T5" fmla="*/ 0 h 3"/>
                    <a:gd name="T6" fmla="*/ 0 w 5"/>
                    <a:gd name="T7" fmla="*/ 3 h 3"/>
                  </a:gdLst>
                  <a:ahLst/>
                  <a:cxnLst>
                    <a:cxn ang="0">
                      <a:pos x="T0" y="T1"/>
                    </a:cxn>
                    <a:cxn ang="0">
                      <a:pos x="T2" y="T3"/>
                    </a:cxn>
                    <a:cxn ang="0">
                      <a:pos x="T4" y="T5"/>
                    </a:cxn>
                    <a:cxn ang="0">
                      <a:pos x="T6" y="T7"/>
                    </a:cxn>
                  </a:cxnLst>
                  <a:rect l="0" t="0" r="r" b="b"/>
                  <a:pathLst>
                    <a:path w="5" h="3">
                      <a:moveTo>
                        <a:pt x="0" y="3"/>
                      </a:moveTo>
                      <a:cubicBezTo>
                        <a:pt x="1" y="3"/>
                        <a:pt x="2" y="3"/>
                        <a:pt x="3" y="3"/>
                      </a:cubicBezTo>
                      <a:cubicBezTo>
                        <a:pt x="4" y="2"/>
                        <a:pt x="5" y="0"/>
                        <a:pt x="3" y="0"/>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44" name="Freeform 201">
                  <a:extLst>
                    <a:ext uri="{FF2B5EF4-FFF2-40B4-BE49-F238E27FC236}">
                      <a16:creationId xmlns:a16="http://schemas.microsoft.com/office/drawing/2014/main" id="{73E2FE8D-AA3C-1022-79BE-64BBD4B136F1}"/>
                    </a:ext>
                  </a:extLst>
                </p:cNvPr>
                <p:cNvSpPr>
                  <a:spLocks/>
                </p:cNvSpPr>
                <p:nvPr/>
              </p:nvSpPr>
              <p:spPr bwMode="auto">
                <a:xfrm>
                  <a:off x="8401794" y="2127835"/>
                  <a:ext cx="25256" cy="16201"/>
                </a:xfrm>
                <a:custGeom>
                  <a:avLst/>
                  <a:gdLst>
                    <a:gd name="T0" fmla="*/ 3 w 6"/>
                    <a:gd name="T1" fmla="*/ 0 h 5"/>
                    <a:gd name="T2" fmla="*/ 0 w 6"/>
                    <a:gd name="T3" fmla="*/ 4 h 5"/>
                    <a:gd name="T4" fmla="*/ 3 w 6"/>
                    <a:gd name="T5" fmla="*/ 5 h 5"/>
                    <a:gd name="T6" fmla="*/ 3 w 6"/>
                    <a:gd name="T7" fmla="*/ 0 h 5"/>
                  </a:gdLst>
                  <a:ahLst/>
                  <a:cxnLst>
                    <a:cxn ang="0">
                      <a:pos x="T0" y="T1"/>
                    </a:cxn>
                    <a:cxn ang="0">
                      <a:pos x="T2" y="T3"/>
                    </a:cxn>
                    <a:cxn ang="0">
                      <a:pos x="T4" y="T5"/>
                    </a:cxn>
                    <a:cxn ang="0">
                      <a:pos x="T6" y="T7"/>
                    </a:cxn>
                  </a:cxnLst>
                  <a:rect l="0" t="0" r="r" b="b"/>
                  <a:pathLst>
                    <a:path w="6" h="5">
                      <a:moveTo>
                        <a:pt x="3" y="0"/>
                      </a:moveTo>
                      <a:cubicBezTo>
                        <a:pt x="3" y="2"/>
                        <a:pt x="2" y="3"/>
                        <a:pt x="0" y="4"/>
                      </a:cubicBezTo>
                      <a:cubicBezTo>
                        <a:pt x="2" y="4"/>
                        <a:pt x="3" y="5"/>
                        <a:pt x="3" y="5"/>
                      </a:cubicBezTo>
                      <a:cubicBezTo>
                        <a:pt x="6" y="4"/>
                        <a:pt x="5" y="2"/>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45" name="Freeform 202">
                  <a:extLst>
                    <a:ext uri="{FF2B5EF4-FFF2-40B4-BE49-F238E27FC236}">
                      <a16:creationId xmlns:a16="http://schemas.microsoft.com/office/drawing/2014/main" id="{E81088ED-EA6C-FCCF-776F-C05897B05BBC}"/>
                    </a:ext>
                  </a:extLst>
                </p:cNvPr>
                <p:cNvSpPr>
                  <a:spLocks/>
                </p:cNvSpPr>
                <p:nvPr/>
              </p:nvSpPr>
              <p:spPr bwMode="auto">
                <a:xfrm>
                  <a:off x="7947241" y="2565250"/>
                  <a:ext cx="92597" cy="125556"/>
                </a:xfrm>
                <a:custGeom>
                  <a:avLst/>
                  <a:gdLst>
                    <a:gd name="T0" fmla="*/ 24 w 24"/>
                    <a:gd name="T1" fmla="*/ 7 h 35"/>
                    <a:gd name="T2" fmla="*/ 21 w 24"/>
                    <a:gd name="T3" fmla="*/ 3 h 35"/>
                    <a:gd name="T4" fmla="*/ 16 w 24"/>
                    <a:gd name="T5" fmla="*/ 3 h 35"/>
                    <a:gd name="T6" fmla="*/ 17 w 24"/>
                    <a:gd name="T7" fmla="*/ 2 h 35"/>
                    <a:gd name="T8" fmla="*/ 8 w 24"/>
                    <a:gd name="T9" fmla="*/ 7 h 35"/>
                    <a:gd name="T10" fmla="*/ 12 w 24"/>
                    <a:gd name="T11" fmla="*/ 8 h 35"/>
                    <a:gd name="T12" fmla="*/ 8 w 24"/>
                    <a:gd name="T13" fmla="*/ 10 h 35"/>
                    <a:gd name="T14" fmla="*/ 4 w 24"/>
                    <a:gd name="T15" fmla="*/ 9 h 35"/>
                    <a:gd name="T16" fmla="*/ 3 w 24"/>
                    <a:gd name="T17" fmla="*/ 13 h 35"/>
                    <a:gd name="T18" fmla="*/ 1 w 24"/>
                    <a:gd name="T19" fmla="*/ 16 h 35"/>
                    <a:gd name="T20" fmla="*/ 7 w 24"/>
                    <a:gd name="T21" fmla="*/ 18 h 35"/>
                    <a:gd name="T22" fmla="*/ 3 w 24"/>
                    <a:gd name="T23" fmla="*/ 24 h 35"/>
                    <a:gd name="T24" fmla="*/ 8 w 24"/>
                    <a:gd name="T25" fmla="*/ 23 h 35"/>
                    <a:gd name="T26" fmla="*/ 3 w 24"/>
                    <a:gd name="T27" fmla="*/ 24 h 35"/>
                    <a:gd name="T28" fmla="*/ 0 w 24"/>
                    <a:gd name="T29" fmla="*/ 26 h 35"/>
                    <a:gd name="T30" fmla="*/ 3 w 24"/>
                    <a:gd name="T31" fmla="*/ 27 h 35"/>
                    <a:gd name="T32" fmla="*/ 0 w 24"/>
                    <a:gd name="T33" fmla="*/ 28 h 35"/>
                    <a:gd name="T34" fmla="*/ 3 w 24"/>
                    <a:gd name="T35" fmla="*/ 30 h 35"/>
                    <a:gd name="T36" fmla="*/ 2 w 24"/>
                    <a:gd name="T37" fmla="*/ 31 h 35"/>
                    <a:gd name="T38" fmla="*/ 17 w 24"/>
                    <a:gd name="T39" fmla="*/ 26 h 35"/>
                    <a:gd name="T40" fmla="*/ 20 w 24"/>
                    <a:gd name="T41" fmla="*/ 25 h 35"/>
                    <a:gd name="T42" fmla="*/ 22 w 24"/>
                    <a:gd name="T43" fmla="*/ 20 h 35"/>
                    <a:gd name="T44" fmla="*/ 20 w 24"/>
                    <a:gd name="T45" fmla="*/ 13 h 35"/>
                    <a:gd name="T46" fmla="*/ 24 w 24"/>
                    <a:gd name="T47"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35">
                      <a:moveTo>
                        <a:pt x="24" y="7"/>
                      </a:moveTo>
                      <a:cubicBezTo>
                        <a:pt x="22" y="7"/>
                        <a:pt x="22" y="4"/>
                        <a:pt x="21" y="3"/>
                      </a:cubicBezTo>
                      <a:cubicBezTo>
                        <a:pt x="20" y="1"/>
                        <a:pt x="17" y="3"/>
                        <a:pt x="16" y="3"/>
                      </a:cubicBezTo>
                      <a:cubicBezTo>
                        <a:pt x="17" y="3"/>
                        <a:pt x="17" y="3"/>
                        <a:pt x="17" y="2"/>
                      </a:cubicBezTo>
                      <a:cubicBezTo>
                        <a:pt x="13" y="0"/>
                        <a:pt x="10" y="4"/>
                        <a:pt x="8" y="7"/>
                      </a:cubicBezTo>
                      <a:cubicBezTo>
                        <a:pt x="10" y="7"/>
                        <a:pt x="11" y="7"/>
                        <a:pt x="12" y="8"/>
                      </a:cubicBezTo>
                      <a:cubicBezTo>
                        <a:pt x="10" y="9"/>
                        <a:pt x="10" y="11"/>
                        <a:pt x="8" y="10"/>
                      </a:cubicBezTo>
                      <a:cubicBezTo>
                        <a:pt x="6" y="9"/>
                        <a:pt x="5" y="9"/>
                        <a:pt x="4" y="9"/>
                      </a:cubicBezTo>
                      <a:cubicBezTo>
                        <a:pt x="2" y="11"/>
                        <a:pt x="3" y="11"/>
                        <a:pt x="3" y="13"/>
                      </a:cubicBezTo>
                      <a:cubicBezTo>
                        <a:pt x="4" y="14"/>
                        <a:pt x="2" y="15"/>
                        <a:pt x="1" y="16"/>
                      </a:cubicBezTo>
                      <a:cubicBezTo>
                        <a:pt x="3" y="17"/>
                        <a:pt x="5" y="18"/>
                        <a:pt x="7" y="18"/>
                      </a:cubicBezTo>
                      <a:cubicBezTo>
                        <a:pt x="6" y="19"/>
                        <a:pt x="4" y="21"/>
                        <a:pt x="3" y="24"/>
                      </a:cubicBezTo>
                      <a:cubicBezTo>
                        <a:pt x="5" y="23"/>
                        <a:pt x="6" y="22"/>
                        <a:pt x="8" y="23"/>
                      </a:cubicBezTo>
                      <a:cubicBezTo>
                        <a:pt x="7" y="23"/>
                        <a:pt x="5" y="23"/>
                        <a:pt x="3" y="24"/>
                      </a:cubicBezTo>
                      <a:cubicBezTo>
                        <a:pt x="3" y="26"/>
                        <a:pt x="1" y="26"/>
                        <a:pt x="0" y="26"/>
                      </a:cubicBezTo>
                      <a:cubicBezTo>
                        <a:pt x="1" y="26"/>
                        <a:pt x="2" y="27"/>
                        <a:pt x="3" y="27"/>
                      </a:cubicBezTo>
                      <a:cubicBezTo>
                        <a:pt x="2" y="28"/>
                        <a:pt x="1" y="28"/>
                        <a:pt x="0" y="28"/>
                      </a:cubicBezTo>
                      <a:cubicBezTo>
                        <a:pt x="1" y="29"/>
                        <a:pt x="2" y="29"/>
                        <a:pt x="3" y="30"/>
                      </a:cubicBezTo>
                      <a:cubicBezTo>
                        <a:pt x="3" y="30"/>
                        <a:pt x="3" y="30"/>
                        <a:pt x="2" y="31"/>
                      </a:cubicBezTo>
                      <a:cubicBezTo>
                        <a:pt x="6" y="35"/>
                        <a:pt x="13" y="28"/>
                        <a:pt x="17" y="26"/>
                      </a:cubicBezTo>
                      <a:cubicBezTo>
                        <a:pt x="19" y="26"/>
                        <a:pt x="19" y="27"/>
                        <a:pt x="20" y="25"/>
                      </a:cubicBezTo>
                      <a:cubicBezTo>
                        <a:pt x="20" y="24"/>
                        <a:pt x="21" y="22"/>
                        <a:pt x="22" y="20"/>
                      </a:cubicBezTo>
                      <a:cubicBezTo>
                        <a:pt x="22" y="17"/>
                        <a:pt x="21" y="15"/>
                        <a:pt x="20" y="13"/>
                      </a:cubicBezTo>
                      <a:cubicBezTo>
                        <a:pt x="23" y="11"/>
                        <a:pt x="24" y="11"/>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46" name="Freeform 203">
                  <a:extLst>
                    <a:ext uri="{FF2B5EF4-FFF2-40B4-BE49-F238E27FC236}">
                      <a16:creationId xmlns:a16="http://schemas.microsoft.com/office/drawing/2014/main" id="{7833EA5E-BEEE-EF23-BCD6-9F919CB0535D}"/>
                    </a:ext>
                  </a:extLst>
                </p:cNvPr>
                <p:cNvSpPr>
                  <a:spLocks/>
                </p:cNvSpPr>
                <p:nvPr/>
              </p:nvSpPr>
              <p:spPr bwMode="auto">
                <a:xfrm>
                  <a:off x="8191355" y="2970264"/>
                  <a:ext cx="16835" cy="20252"/>
                </a:xfrm>
                <a:custGeom>
                  <a:avLst/>
                  <a:gdLst>
                    <a:gd name="T0" fmla="*/ 5 w 5"/>
                    <a:gd name="T1" fmla="*/ 4 h 6"/>
                    <a:gd name="T2" fmla="*/ 0 w 5"/>
                    <a:gd name="T3" fmla="*/ 4 h 6"/>
                    <a:gd name="T4" fmla="*/ 2 w 5"/>
                    <a:gd name="T5" fmla="*/ 6 h 6"/>
                    <a:gd name="T6" fmla="*/ 5 w 5"/>
                    <a:gd name="T7" fmla="*/ 4 h 6"/>
                  </a:gdLst>
                  <a:ahLst/>
                  <a:cxnLst>
                    <a:cxn ang="0">
                      <a:pos x="T0" y="T1"/>
                    </a:cxn>
                    <a:cxn ang="0">
                      <a:pos x="T2" y="T3"/>
                    </a:cxn>
                    <a:cxn ang="0">
                      <a:pos x="T4" y="T5"/>
                    </a:cxn>
                    <a:cxn ang="0">
                      <a:pos x="T6" y="T7"/>
                    </a:cxn>
                  </a:cxnLst>
                  <a:rect l="0" t="0" r="r" b="b"/>
                  <a:pathLst>
                    <a:path w="5" h="6">
                      <a:moveTo>
                        <a:pt x="5" y="4"/>
                      </a:moveTo>
                      <a:cubicBezTo>
                        <a:pt x="4" y="0"/>
                        <a:pt x="2" y="2"/>
                        <a:pt x="0" y="4"/>
                      </a:cubicBezTo>
                      <a:cubicBezTo>
                        <a:pt x="0" y="5"/>
                        <a:pt x="2" y="6"/>
                        <a:pt x="2" y="6"/>
                      </a:cubicBezTo>
                      <a:cubicBezTo>
                        <a:pt x="4" y="6"/>
                        <a:pt x="4" y="5"/>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47" name="Freeform 204">
                  <a:extLst>
                    <a:ext uri="{FF2B5EF4-FFF2-40B4-BE49-F238E27FC236}">
                      <a16:creationId xmlns:a16="http://schemas.microsoft.com/office/drawing/2014/main" id="{635AB5E1-25DF-3293-8CA0-120F9DADFA06}"/>
                    </a:ext>
                  </a:extLst>
                </p:cNvPr>
                <p:cNvSpPr>
                  <a:spLocks/>
                </p:cNvSpPr>
                <p:nvPr/>
              </p:nvSpPr>
              <p:spPr bwMode="auto">
                <a:xfrm>
                  <a:off x="8427049" y="2148085"/>
                  <a:ext cx="16835" cy="20252"/>
                </a:xfrm>
                <a:custGeom>
                  <a:avLst/>
                  <a:gdLst>
                    <a:gd name="T0" fmla="*/ 1 w 4"/>
                    <a:gd name="T1" fmla="*/ 3 h 5"/>
                    <a:gd name="T2" fmla="*/ 0 w 4"/>
                    <a:gd name="T3" fmla="*/ 3 h 5"/>
                    <a:gd name="T4" fmla="*/ 0 w 4"/>
                    <a:gd name="T5" fmla="*/ 5 h 5"/>
                    <a:gd name="T6" fmla="*/ 4 w 4"/>
                    <a:gd name="T7" fmla="*/ 0 h 5"/>
                    <a:gd name="T8" fmla="*/ 1 w 4"/>
                    <a:gd name="T9" fmla="*/ 3 h 5"/>
                  </a:gdLst>
                  <a:ahLst/>
                  <a:cxnLst>
                    <a:cxn ang="0">
                      <a:pos x="T0" y="T1"/>
                    </a:cxn>
                    <a:cxn ang="0">
                      <a:pos x="T2" y="T3"/>
                    </a:cxn>
                    <a:cxn ang="0">
                      <a:pos x="T4" y="T5"/>
                    </a:cxn>
                    <a:cxn ang="0">
                      <a:pos x="T6" y="T7"/>
                    </a:cxn>
                    <a:cxn ang="0">
                      <a:pos x="T8" y="T9"/>
                    </a:cxn>
                  </a:cxnLst>
                  <a:rect l="0" t="0" r="r" b="b"/>
                  <a:pathLst>
                    <a:path w="4" h="5">
                      <a:moveTo>
                        <a:pt x="1" y="3"/>
                      </a:moveTo>
                      <a:cubicBezTo>
                        <a:pt x="1" y="3"/>
                        <a:pt x="1" y="3"/>
                        <a:pt x="0" y="3"/>
                      </a:cubicBezTo>
                      <a:cubicBezTo>
                        <a:pt x="0" y="3"/>
                        <a:pt x="0" y="5"/>
                        <a:pt x="0" y="5"/>
                      </a:cubicBezTo>
                      <a:cubicBezTo>
                        <a:pt x="2" y="3"/>
                        <a:pt x="3" y="2"/>
                        <a:pt x="4" y="0"/>
                      </a:cubicBezTo>
                      <a:cubicBezTo>
                        <a:pt x="3" y="0"/>
                        <a:pt x="2" y="1"/>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48" name="Freeform 206">
                  <a:extLst>
                    <a:ext uri="{FF2B5EF4-FFF2-40B4-BE49-F238E27FC236}">
                      <a16:creationId xmlns:a16="http://schemas.microsoft.com/office/drawing/2014/main" id="{FEEA00BA-6986-52DA-DD9F-7360C270F001}"/>
                    </a:ext>
                  </a:extLst>
                </p:cNvPr>
                <p:cNvSpPr>
                  <a:spLocks/>
                </p:cNvSpPr>
                <p:nvPr/>
              </p:nvSpPr>
              <p:spPr bwMode="auto">
                <a:xfrm>
                  <a:off x="8418629" y="2127835"/>
                  <a:ext cx="33671" cy="28352"/>
                </a:xfrm>
                <a:custGeom>
                  <a:avLst/>
                  <a:gdLst>
                    <a:gd name="T0" fmla="*/ 6 w 8"/>
                    <a:gd name="T1" fmla="*/ 2 h 8"/>
                    <a:gd name="T2" fmla="*/ 4 w 8"/>
                    <a:gd name="T3" fmla="*/ 5 h 8"/>
                    <a:gd name="T4" fmla="*/ 5 w 8"/>
                    <a:gd name="T5" fmla="*/ 1 h 8"/>
                    <a:gd name="T6" fmla="*/ 3 w 8"/>
                    <a:gd name="T7" fmla="*/ 4 h 8"/>
                    <a:gd name="T8" fmla="*/ 1 w 8"/>
                    <a:gd name="T9" fmla="*/ 4 h 8"/>
                    <a:gd name="T10" fmla="*/ 0 w 8"/>
                    <a:gd name="T11" fmla="*/ 7 h 8"/>
                    <a:gd name="T12" fmla="*/ 4 w 8"/>
                    <a:gd name="T13" fmla="*/ 7 h 8"/>
                    <a:gd name="T14" fmla="*/ 7 w 8"/>
                    <a:gd name="T15" fmla="*/ 5 h 8"/>
                    <a:gd name="T16" fmla="*/ 6 w 8"/>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2"/>
                      </a:moveTo>
                      <a:cubicBezTo>
                        <a:pt x="5" y="2"/>
                        <a:pt x="5" y="4"/>
                        <a:pt x="4" y="5"/>
                      </a:cubicBezTo>
                      <a:cubicBezTo>
                        <a:pt x="4" y="4"/>
                        <a:pt x="4" y="2"/>
                        <a:pt x="5" y="1"/>
                      </a:cubicBezTo>
                      <a:cubicBezTo>
                        <a:pt x="3" y="1"/>
                        <a:pt x="2" y="2"/>
                        <a:pt x="3" y="4"/>
                      </a:cubicBezTo>
                      <a:cubicBezTo>
                        <a:pt x="2" y="4"/>
                        <a:pt x="1" y="4"/>
                        <a:pt x="1" y="4"/>
                      </a:cubicBezTo>
                      <a:cubicBezTo>
                        <a:pt x="1" y="7"/>
                        <a:pt x="1" y="6"/>
                        <a:pt x="0" y="7"/>
                      </a:cubicBezTo>
                      <a:cubicBezTo>
                        <a:pt x="2" y="7"/>
                        <a:pt x="3" y="8"/>
                        <a:pt x="4" y="7"/>
                      </a:cubicBezTo>
                      <a:cubicBezTo>
                        <a:pt x="5" y="5"/>
                        <a:pt x="6" y="4"/>
                        <a:pt x="7" y="5"/>
                      </a:cubicBezTo>
                      <a:cubicBezTo>
                        <a:pt x="8" y="4"/>
                        <a:pt x="8" y="0"/>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49" name="Freeform 207">
                  <a:extLst>
                    <a:ext uri="{FF2B5EF4-FFF2-40B4-BE49-F238E27FC236}">
                      <a16:creationId xmlns:a16="http://schemas.microsoft.com/office/drawing/2014/main" id="{CFF42CBB-3B25-466E-FB08-4476A244EE82}"/>
                    </a:ext>
                  </a:extLst>
                </p:cNvPr>
                <p:cNvSpPr>
                  <a:spLocks/>
                </p:cNvSpPr>
                <p:nvPr/>
              </p:nvSpPr>
              <p:spPr bwMode="auto">
                <a:xfrm>
                  <a:off x="8401794" y="2144036"/>
                  <a:ext cx="16835" cy="16201"/>
                </a:xfrm>
                <a:custGeom>
                  <a:avLst/>
                  <a:gdLst>
                    <a:gd name="T0" fmla="*/ 4 w 4"/>
                    <a:gd name="T1" fmla="*/ 1 h 4"/>
                    <a:gd name="T2" fmla="*/ 0 w 4"/>
                    <a:gd name="T3" fmla="*/ 4 h 4"/>
                    <a:gd name="T4" fmla="*/ 4 w 4"/>
                    <a:gd name="T5" fmla="*/ 1 h 4"/>
                  </a:gdLst>
                  <a:ahLst/>
                  <a:cxnLst>
                    <a:cxn ang="0">
                      <a:pos x="T0" y="T1"/>
                    </a:cxn>
                    <a:cxn ang="0">
                      <a:pos x="T2" y="T3"/>
                    </a:cxn>
                    <a:cxn ang="0">
                      <a:pos x="T4" y="T5"/>
                    </a:cxn>
                  </a:cxnLst>
                  <a:rect l="0" t="0" r="r" b="b"/>
                  <a:pathLst>
                    <a:path w="4" h="4">
                      <a:moveTo>
                        <a:pt x="4" y="1"/>
                      </a:moveTo>
                      <a:cubicBezTo>
                        <a:pt x="2" y="1"/>
                        <a:pt x="0" y="0"/>
                        <a:pt x="0" y="4"/>
                      </a:cubicBezTo>
                      <a:cubicBezTo>
                        <a:pt x="2" y="3"/>
                        <a:pt x="3" y="2"/>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50" name="Freeform 208">
                  <a:extLst>
                    <a:ext uri="{FF2B5EF4-FFF2-40B4-BE49-F238E27FC236}">
                      <a16:creationId xmlns:a16="http://schemas.microsoft.com/office/drawing/2014/main" id="{80B06F78-4FC5-1C83-953A-483DD4D36A30}"/>
                    </a:ext>
                  </a:extLst>
                </p:cNvPr>
                <p:cNvSpPr>
                  <a:spLocks/>
                </p:cNvSpPr>
                <p:nvPr/>
              </p:nvSpPr>
              <p:spPr bwMode="auto">
                <a:xfrm>
                  <a:off x="8410209" y="2160236"/>
                  <a:ext cx="16835" cy="24301"/>
                </a:xfrm>
                <a:custGeom>
                  <a:avLst/>
                  <a:gdLst>
                    <a:gd name="T0" fmla="*/ 3 w 4"/>
                    <a:gd name="T1" fmla="*/ 0 h 7"/>
                    <a:gd name="T2" fmla="*/ 0 w 4"/>
                    <a:gd name="T3" fmla="*/ 4 h 7"/>
                    <a:gd name="T4" fmla="*/ 1 w 4"/>
                    <a:gd name="T5" fmla="*/ 5 h 7"/>
                    <a:gd name="T6" fmla="*/ 1 w 4"/>
                    <a:gd name="T7" fmla="*/ 7 h 7"/>
                    <a:gd name="T8" fmla="*/ 3 w 4"/>
                    <a:gd name="T9" fmla="*/ 0 h 7"/>
                  </a:gdLst>
                  <a:ahLst/>
                  <a:cxnLst>
                    <a:cxn ang="0">
                      <a:pos x="T0" y="T1"/>
                    </a:cxn>
                    <a:cxn ang="0">
                      <a:pos x="T2" y="T3"/>
                    </a:cxn>
                    <a:cxn ang="0">
                      <a:pos x="T4" y="T5"/>
                    </a:cxn>
                    <a:cxn ang="0">
                      <a:pos x="T6" y="T7"/>
                    </a:cxn>
                    <a:cxn ang="0">
                      <a:pos x="T8" y="T9"/>
                    </a:cxn>
                  </a:cxnLst>
                  <a:rect l="0" t="0" r="r" b="b"/>
                  <a:pathLst>
                    <a:path w="4" h="7">
                      <a:moveTo>
                        <a:pt x="3" y="0"/>
                      </a:moveTo>
                      <a:cubicBezTo>
                        <a:pt x="3" y="3"/>
                        <a:pt x="2" y="4"/>
                        <a:pt x="0" y="4"/>
                      </a:cubicBezTo>
                      <a:cubicBezTo>
                        <a:pt x="1" y="4"/>
                        <a:pt x="1" y="4"/>
                        <a:pt x="1" y="5"/>
                      </a:cubicBezTo>
                      <a:cubicBezTo>
                        <a:pt x="1" y="6"/>
                        <a:pt x="1" y="6"/>
                        <a:pt x="1" y="7"/>
                      </a:cubicBezTo>
                      <a:cubicBezTo>
                        <a:pt x="3" y="4"/>
                        <a:pt x="4" y="4"/>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51" name="Freeform 209">
                  <a:extLst>
                    <a:ext uri="{FF2B5EF4-FFF2-40B4-BE49-F238E27FC236}">
                      <a16:creationId xmlns:a16="http://schemas.microsoft.com/office/drawing/2014/main" id="{6EA6F0C3-5652-850B-FE33-033BE467644A}"/>
                    </a:ext>
                  </a:extLst>
                </p:cNvPr>
                <p:cNvSpPr>
                  <a:spLocks/>
                </p:cNvSpPr>
                <p:nvPr/>
              </p:nvSpPr>
              <p:spPr bwMode="auto">
                <a:xfrm>
                  <a:off x="9033114" y="28204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52" name="Freeform 210">
                  <a:extLst>
                    <a:ext uri="{FF2B5EF4-FFF2-40B4-BE49-F238E27FC236}">
                      <a16:creationId xmlns:a16="http://schemas.microsoft.com/office/drawing/2014/main" id="{1A2261CC-CB08-A237-A770-40ED07F3D284}"/>
                    </a:ext>
                  </a:extLst>
                </p:cNvPr>
                <p:cNvSpPr>
                  <a:spLocks/>
                </p:cNvSpPr>
                <p:nvPr/>
              </p:nvSpPr>
              <p:spPr bwMode="auto">
                <a:xfrm>
                  <a:off x="9033114" y="281635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53" name="Freeform 211">
                  <a:extLst>
                    <a:ext uri="{FF2B5EF4-FFF2-40B4-BE49-F238E27FC236}">
                      <a16:creationId xmlns:a16="http://schemas.microsoft.com/office/drawing/2014/main" id="{528621D0-31B9-6657-793F-AFC8E3DEA0ED}"/>
                    </a:ext>
                  </a:extLst>
                </p:cNvPr>
                <p:cNvSpPr>
                  <a:spLocks/>
                </p:cNvSpPr>
                <p:nvPr/>
              </p:nvSpPr>
              <p:spPr bwMode="auto">
                <a:xfrm>
                  <a:off x="9083620" y="285686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54" name="Freeform 212">
                  <a:extLst>
                    <a:ext uri="{FF2B5EF4-FFF2-40B4-BE49-F238E27FC236}">
                      <a16:creationId xmlns:a16="http://schemas.microsoft.com/office/drawing/2014/main" id="{97AB29CC-8489-31B7-3292-637975FB982F}"/>
                    </a:ext>
                  </a:extLst>
                </p:cNvPr>
                <p:cNvSpPr>
                  <a:spLocks/>
                </p:cNvSpPr>
                <p:nvPr/>
              </p:nvSpPr>
              <p:spPr bwMode="auto">
                <a:xfrm>
                  <a:off x="7964076" y="2042784"/>
                  <a:ext cx="1473090" cy="1535003"/>
                </a:xfrm>
                <a:custGeom>
                  <a:avLst/>
                  <a:gdLst>
                    <a:gd name="T0" fmla="*/ 324 w 396"/>
                    <a:gd name="T1" fmla="*/ 25 h 429"/>
                    <a:gd name="T2" fmla="*/ 274 w 396"/>
                    <a:gd name="T3" fmla="*/ 43 h 429"/>
                    <a:gd name="T4" fmla="*/ 267 w 396"/>
                    <a:gd name="T5" fmla="*/ 44 h 429"/>
                    <a:gd name="T6" fmla="*/ 228 w 396"/>
                    <a:gd name="T7" fmla="*/ 63 h 429"/>
                    <a:gd name="T8" fmla="*/ 246 w 396"/>
                    <a:gd name="T9" fmla="*/ 50 h 429"/>
                    <a:gd name="T10" fmla="*/ 211 w 396"/>
                    <a:gd name="T11" fmla="*/ 15 h 429"/>
                    <a:gd name="T12" fmla="*/ 191 w 396"/>
                    <a:gd name="T13" fmla="*/ 3 h 429"/>
                    <a:gd name="T14" fmla="*/ 177 w 396"/>
                    <a:gd name="T15" fmla="*/ 0 h 429"/>
                    <a:gd name="T16" fmla="*/ 94 w 396"/>
                    <a:gd name="T17" fmla="*/ 75 h 429"/>
                    <a:gd name="T18" fmla="*/ 100 w 396"/>
                    <a:gd name="T19" fmla="*/ 108 h 429"/>
                    <a:gd name="T20" fmla="*/ 114 w 396"/>
                    <a:gd name="T21" fmla="*/ 145 h 429"/>
                    <a:gd name="T22" fmla="*/ 133 w 396"/>
                    <a:gd name="T23" fmla="*/ 100 h 429"/>
                    <a:gd name="T24" fmla="*/ 165 w 396"/>
                    <a:gd name="T25" fmla="*/ 69 h 429"/>
                    <a:gd name="T26" fmla="*/ 165 w 396"/>
                    <a:gd name="T27" fmla="*/ 106 h 429"/>
                    <a:gd name="T28" fmla="*/ 174 w 396"/>
                    <a:gd name="T29" fmla="*/ 110 h 429"/>
                    <a:gd name="T30" fmla="*/ 155 w 396"/>
                    <a:gd name="T31" fmla="*/ 127 h 429"/>
                    <a:gd name="T32" fmla="*/ 144 w 396"/>
                    <a:gd name="T33" fmla="*/ 152 h 429"/>
                    <a:gd name="T34" fmla="*/ 111 w 396"/>
                    <a:gd name="T35" fmla="*/ 153 h 429"/>
                    <a:gd name="T36" fmla="*/ 88 w 396"/>
                    <a:gd name="T37" fmla="*/ 139 h 429"/>
                    <a:gd name="T38" fmla="*/ 83 w 396"/>
                    <a:gd name="T39" fmla="*/ 159 h 429"/>
                    <a:gd name="T40" fmla="*/ 68 w 396"/>
                    <a:gd name="T41" fmla="*/ 177 h 429"/>
                    <a:gd name="T42" fmla="*/ 41 w 396"/>
                    <a:gd name="T43" fmla="*/ 190 h 429"/>
                    <a:gd name="T44" fmla="*/ 24 w 396"/>
                    <a:gd name="T45" fmla="*/ 201 h 429"/>
                    <a:gd name="T46" fmla="*/ 37 w 396"/>
                    <a:gd name="T47" fmla="*/ 235 h 429"/>
                    <a:gd name="T48" fmla="*/ 4 w 396"/>
                    <a:gd name="T49" fmla="*/ 239 h 429"/>
                    <a:gd name="T50" fmla="*/ 10 w 396"/>
                    <a:gd name="T51" fmla="*/ 277 h 429"/>
                    <a:gd name="T52" fmla="*/ 47 w 396"/>
                    <a:gd name="T53" fmla="*/ 268 h 429"/>
                    <a:gd name="T54" fmla="*/ 89 w 396"/>
                    <a:gd name="T55" fmla="*/ 229 h 429"/>
                    <a:gd name="T56" fmla="*/ 125 w 396"/>
                    <a:gd name="T57" fmla="*/ 258 h 429"/>
                    <a:gd name="T58" fmla="*/ 125 w 396"/>
                    <a:gd name="T59" fmla="*/ 270 h 429"/>
                    <a:gd name="T60" fmla="*/ 124 w 396"/>
                    <a:gd name="T61" fmla="*/ 245 h 429"/>
                    <a:gd name="T62" fmla="*/ 118 w 396"/>
                    <a:gd name="T63" fmla="*/ 221 h 429"/>
                    <a:gd name="T64" fmla="*/ 155 w 396"/>
                    <a:gd name="T65" fmla="*/ 270 h 429"/>
                    <a:gd name="T66" fmla="*/ 160 w 396"/>
                    <a:gd name="T67" fmla="*/ 266 h 429"/>
                    <a:gd name="T68" fmla="*/ 179 w 396"/>
                    <a:gd name="T69" fmla="*/ 254 h 429"/>
                    <a:gd name="T70" fmla="*/ 190 w 396"/>
                    <a:gd name="T71" fmla="*/ 227 h 429"/>
                    <a:gd name="T72" fmla="*/ 213 w 396"/>
                    <a:gd name="T73" fmla="*/ 215 h 429"/>
                    <a:gd name="T74" fmla="*/ 221 w 396"/>
                    <a:gd name="T75" fmla="*/ 214 h 429"/>
                    <a:gd name="T76" fmla="*/ 238 w 396"/>
                    <a:gd name="T77" fmla="*/ 216 h 429"/>
                    <a:gd name="T78" fmla="*/ 252 w 396"/>
                    <a:gd name="T79" fmla="*/ 240 h 429"/>
                    <a:gd name="T80" fmla="*/ 213 w 396"/>
                    <a:gd name="T81" fmla="*/ 244 h 429"/>
                    <a:gd name="T82" fmla="*/ 177 w 396"/>
                    <a:gd name="T83" fmla="*/ 259 h 429"/>
                    <a:gd name="T84" fmla="*/ 202 w 396"/>
                    <a:gd name="T85" fmla="*/ 280 h 429"/>
                    <a:gd name="T86" fmla="*/ 219 w 396"/>
                    <a:gd name="T87" fmla="*/ 310 h 429"/>
                    <a:gd name="T88" fmla="*/ 224 w 396"/>
                    <a:gd name="T89" fmla="*/ 341 h 429"/>
                    <a:gd name="T90" fmla="*/ 262 w 396"/>
                    <a:gd name="T91" fmla="*/ 424 h 429"/>
                    <a:gd name="T92" fmla="*/ 308 w 396"/>
                    <a:gd name="T93" fmla="*/ 406 h 429"/>
                    <a:gd name="T94" fmla="*/ 335 w 396"/>
                    <a:gd name="T95" fmla="*/ 384 h 429"/>
                    <a:gd name="T96" fmla="*/ 316 w 396"/>
                    <a:gd name="T97" fmla="*/ 359 h 429"/>
                    <a:gd name="T98" fmla="*/ 299 w 396"/>
                    <a:gd name="T99" fmla="*/ 331 h 429"/>
                    <a:gd name="T100" fmla="*/ 362 w 396"/>
                    <a:gd name="T101" fmla="*/ 324 h 429"/>
                    <a:gd name="T102" fmla="*/ 293 w 396"/>
                    <a:gd name="T103" fmla="*/ 276 h 429"/>
                    <a:gd name="T104" fmla="*/ 283 w 396"/>
                    <a:gd name="T105" fmla="*/ 233 h 429"/>
                    <a:gd name="T106" fmla="*/ 324 w 396"/>
                    <a:gd name="T107" fmla="*/ 179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6" h="429">
                      <a:moveTo>
                        <a:pt x="366" y="18"/>
                      </a:moveTo>
                      <a:cubicBezTo>
                        <a:pt x="360" y="15"/>
                        <a:pt x="351" y="15"/>
                        <a:pt x="345" y="17"/>
                      </a:cubicBezTo>
                      <a:cubicBezTo>
                        <a:pt x="347" y="21"/>
                        <a:pt x="349" y="21"/>
                        <a:pt x="346" y="25"/>
                      </a:cubicBezTo>
                      <a:cubicBezTo>
                        <a:pt x="344" y="29"/>
                        <a:pt x="344" y="29"/>
                        <a:pt x="339" y="27"/>
                      </a:cubicBezTo>
                      <a:cubicBezTo>
                        <a:pt x="340" y="27"/>
                        <a:pt x="340" y="25"/>
                        <a:pt x="341" y="24"/>
                      </a:cubicBezTo>
                      <a:cubicBezTo>
                        <a:pt x="337" y="23"/>
                        <a:pt x="336" y="23"/>
                        <a:pt x="333" y="25"/>
                      </a:cubicBezTo>
                      <a:cubicBezTo>
                        <a:pt x="330" y="27"/>
                        <a:pt x="327" y="26"/>
                        <a:pt x="324" y="25"/>
                      </a:cubicBezTo>
                      <a:cubicBezTo>
                        <a:pt x="321" y="25"/>
                        <a:pt x="320" y="31"/>
                        <a:pt x="318" y="30"/>
                      </a:cubicBezTo>
                      <a:cubicBezTo>
                        <a:pt x="313" y="29"/>
                        <a:pt x="313" y="29"/>
                        <a:pt x="312" y="24"/>
                      </a:cubicBezTo>
                      <a:cubicBezTo>
                        <a:pt x="307" y="27"/>
                        <a:pt x="302" y="29"/>
                        <a:pt x="298" y="31"/>
                      </a:cubicBezTo>
                      <a:cubicBezTo>
                        <a:pt x="295" y="33"/>
                        <a:pt x="291" y="34"/>
                        <a:pt x="288" y="36"/>
                      </a:cubicBezTo>
                      <a:cubicBezTo>
                        <a:pt x="288" y="36"/>
                        <a:pt x="284" y="37"/>
                        <a:pt x="284" y="38"/>
                      </a:cubicBezTo>
                      <a:cubicBezTo>
                        <a:pt x="282" y="40"/>
                        <a:pt x="284" y="43"/>
                        <a:pt x="281" y="44"/>
                      </a:cubicBezTo>
                      <a:cubicBezTo>
                        <a:pt x="278" y="44"/>
                        <a:pt x="276" y="45"/>
                        <a:pt x="274" y="43"/>
                      </a:cubicBezTo>
                      <a:cubicBezTo>
                        <a:pt x="272" y="40"/>
                        <a:pt x="270" y="39"/>
                        <a:pt x="271" y="36"/>
                      </a:cubicBezTo>
                      <a:cubicBezTo>
                        <a:pt x="272" y="34"/>
                        <a:pt x="277" y="35"/>
                        <a:pt x="279" y="35"/>
                      </a:cubicBezTo>
                      <a:cubicBezTo>
                        <a:pt x="277" y="32"/>
                        <a:pt x="276" y="28"/>
                        <a:pt x="273" y="28"/>
                      </a:cubicBezTo>
                      <a:cubicBezTo>
                        <a:pt x="269" y="27"/>
                        <a:pt x="266" y="27"/>
                        <a:pt x="263" y="27"/>
                      </a:cubicBezTo>
                      <a:cubicBezTo>
                        <a:pt x="263" y="27"/>
                        <a:pt x="266" y="30"/>
                        <a:pt x="266" y="32"/>
                      </a:cubicBezTo>
                      <a:cubicBezTo>
                        <a:pt x="265" y="34"/>
                        <a:pt x="265" y="37"/>
                        <a:pt x="264" y="40"/>
                      </a:cubicBezTo>
                      <a:cubicBezTo>
                        <a:pt x="264" y="39"/>
                        <a:pt x="267" y="44"/>
                        <a:pt x="267" y="44"/>
                      </a:cubicBezTo>
                      <a:cubicBezTo>
                        <a:pt x="268" y="46"/>
                        <a:pt x="267" y="49"/>
                        <a:pt x="266" y="50"/>
                      </a:cubicBezTo>
                      <a:cubicBezTo>
                        <a:pt x="263" y="50"/>
                        <a:pt x="260" y="49"/>
                        <a:pt x="258" y="48"/>
                      </a:cubicBezTo>
                      <a:cubicBezTo>
                        <a:pt x="256" y="48"/>
                        <a:pt x="253" y="50"/>
                        <a:pt x="252" y="51"/>
                      </a:cubicBezTo>
                      <a:cubicBezTo>
                        <a:pt x="249" y="53"/>
                        <a:pt x="246" y="55"/>
                        <a:pt x="244" y="57"/>
                      </a:cubicBezTo>
                      <a:cubicBezTo>
                        <a:pt x="244" y="57"/>
                        <a:pt x="246" y="65"/>
                        <a:pt x="246" y="66"/>
                      </a:cubicBezTo>
                      <a:cubicBezTo>
                        <a:pt x="243" y="65"/>
                        <a:pt x="239" y="63"/>
                        <a:pt x="236" y="62"/>
                      </a:cubicBezTo>
                      <a:cubicBezTo>
                        <a:pt x="232" y="60"/>
                        <a:pt x="231" y="59"/>
                        <a:pt x="228" y="63"/>
                      </a:cubicBezTo>
                      <a:cubicBezTo>
                        <a:pt x="229" y="65"/>
                        <a:pt x="230" y="67"/>
                        <a:pt x="232" y="67"/>
                      </a:cubicBezTo>
                      <a:cubicBezTo>
                        <a:pt x="235" y="67"/>
                        <a:pt x="236" y="71"/>
                        <a:pt x="234" y="72"/>
                      </a:cubicBezTo>
                      <a:cubicBezTo>
                        <a:pt x="230" y="73"/>
                        <a:pt x="225" y="69"/>
                        <a:pt x="221" y="67"/>
                      </a:cubicBezTo>
                      <a:cubicBezTo>
                        <a:pt x="218" y="65"/>
                        <a:pt x="218" y="57"/>
                        <a:pt x="218" y="53"/>
                      </a:cubicBezTo>
                      <a:cubicBezTo>
                        <a:pt x="218" y="49"/>
                        <a:pt x="211" y="44"/>
                        <a:pt x="209" y="42"/>
                      </a:cubicBezTo>
                      <a:cubicBezTo>
                        <a:pt x="217" y="46"/>
                        <a:pt x="225" y="48"/>
                        <a:pt x="234" y="50"/>
                      </a:cubicBezTo>
                      <a:cubicBezTo>
                        <a:pt x="239" y="52"/>
                        <a:pt x="241" y="52"/>
                        <a:pt x="246" y="50"/>
                      </a:cubicBezTo>
                      <a:cubicBezTo>
                        <a:pt x="248" y="49"/>
                        <a:pt x="248" y="48"/>
                        <a:pt x="249" y="46"/>
                      </a:cubicBezTo>
                      <a:cubicBezTo>
                        <a:pt x="251" y="42"/>
                        <a:pt x="252" y="42"/>
                        <a:pt x="251" y="38"/>
                      </a:cubicBezTo>
                      <a:cubicBezTo>
                        <a:pt x="249" y="34"/>
                        <a:pt x="244" y="32"/>
                        <a:pt x="241" y="30"/>
                      </a:cubicBezTo>
                      <a:cubicBezTo>
                        <a:pt x="237" y="29"/>
                        <a:pt x="233" y="26"/>
                        <a:pt x="228" y="24"/>
                      </a:cubicBezTo>
                      <a:cubicBezTo>
                        <a:pt x="224" y="21"/>
                        <a:pt x="221" y="19"/>
                        <a:pt x="216" y="19"/>
                      </a:cubicBezTo>
                      <a:cubicBezTo>
                        <a:pt x="214" y="19"/>
                        <a:pt x="205" y="21"/>
                        <a:pt x="206" y="16"/>
                      </a:cubicBezTo>
                      <a:cubicBezTo>
                        <a:pt x="208" y="17"/>
                        <a:pt x="210" y="18"/>
                        <a:pt x="211" y="15"/>
                      </a:cubicBezTo>
                      <a:cubicBezTo>
                        <a:pt x="209" y="15"/>
                        <a:pt x="206" y="12"/>
                        <a:pt x="206" y="13"/>
                      </a:cubicBezTo>
                      <a:cubicBezTo>
                        <a:pt x="204" y="16"/>
                        <a:pt x="201" y="15"/>
                        <a:pt x="199" y="15"/>
                      </a:cubicBezTo>
                      <a:cubicBezTo>
                        <a:pt x="197" y="15"/>
                        <a:pt x="194" y="15"/>
                        <a:pt x="194" y="15"/>
                      </a:cubicBezTo>
                      <a:cubicBezTo>
                        <a:pt x="193" y="12"/>
                        <a:pt x="190" y="13"/>
                        <a:pt x="189" y="11"/>
                      </a:cubicBezTo>
                      <a:cubicBezTo>
                        <a:pt x="191" y="11"/>
                        <a:pt x="195" y="12"/>
                        <a:pt x="197" y="11"/>
                      </a:cubicBezTo>
                      <a:cubicBezTo>
                        <a:pt x="198" y="11"/>
                        <a:pt x="203" y="9"/>
                        <a:pt x="200" y="7"/>
                      </a:cubicBezTo>
                      <a:cubicBezTo>
                        <a:pt x="197" y="6"/>
                        <a:pt x="194" y="5"/>
                        <a:pt x="191" y="3"/>
                      </a:cubicBezTo>
                      <a:cubicBezTo>
                        <a:pt x="188" y="2"/>
                        <a:pt x="190" y="9"/>
                        <a:pt x="186" y="7"/>
                      </a:cubicBezTo>
                      <a:cubicBezTo>
                        <a:pt x="187" y="5"/>
                        <a:pt x="188" y="3"/>
                        <a:pt x="189" y="2"/>
                      </a:cubicBezTo>
                      <a:cubicBezTo>
                        <a:pt x="188" y="2"/>
                        <a:pt x="184" y="1"/>
                        <a:pt x="183" y="2"/>
                      </a:cubicBezTo>
                      <a:cubicBezTo>
                        <a:pt x="182" y="4"/>
                        <a:pt x="181" y="6"/>
                        <a:pt x="179" y="8"/>
                      </a:cubicBezTo>
                      <a:cubicBezTo>
                        <a:pt x="179" y="6"/>
                        <a:pt x="179" y="5"/>
                        <a:pt x="178" y="2"/>
                      </a:cubicBezTo>
                      <a:cubicBezTo>
                        <a:pt x="176" y="5"/>
                        <a:pt x="174" y="11"/>
                        <a:pt x="170" y="11"/>
                      </a:cubicBezTo>
                      <a:cubicBezTo>
                        <a:pt x="172" y="7"/>
                        <a:pt x="174" y="5"/>
                        <a:pt x="177" y="0"/>
                      </a:cubicBezTo>
                      <a:cubicBezTo>
                        <a:pt x="174" y="0"/>
                        <a:pt x="170" y="0"/>
                        <a:pt x="168" y="2"/>
                      </a:cubicBezTo>
                      <a:cubicBezTo>
                        <a:pt x="166" y="4"/>
                        <a:pt x="164" y="9"/>
                        <a:pt x="162" y="9"/>
                      </a:cubicBezTo>
                      <a:cubicBezTo>
                        <a:pt x="155" y="11"/>
                        <a:pt x="148" y="14"/>
                        <a:pt x="141" y="17"/>
                      </a:cubicBezTo>
                      <a:cubicBezTo>
                        <a:pt x="135" y="20"/>
                        <a:pt x="131" y="26"/>
                        <a:pt x="126" y="32"/>
                      </a:cubicBezTo>
                      <a:cubicBezTo>
                        <a:pt x="121" y="38"/>
                        <a:pt x="116" y="42"/>
                        <a:pt x="113" y="48"/>
                      </a:cubicBezTo>
                      <a:cubicBezTo>
                        <a:pt x="109" y="55"/>
                        <a:pt x="106" y="62"/>
                        <a:pt x="101" y="67"/>
                      </a:cubicBezTo>
                      <a:cubicBezTo>
                        <a:pt x="99" y="69"/>
                        <a:pt x="97" y="72"/>
                        <a:pt x="94" y="75"/>
                      </a:cubicBezTo>
                      <a:cubicBezTo>
                        <a:pt x="92" y="77"/>
                        <a:pt x="89" y="79"/>
                        <a:pt x="86" y="81"/>
                      </a:cubicBezTo>
                      <a:cubicBezTo>
                        <a:pt x="83" y="82"/>
                        <a:pt x="80" y="83"/>
                        <a:pt x="78" y="86"/>
                      </a:cubicBezTo>
                      <a:cubicBezTo>
                        <a:pt x="74" y="89"/>
                        <a:pt x="73" y="89"/>
                        <a:pt x="73" y="96"/>
                      </a:cubicBezTo>
                      <a:cubicBezTo>
                        <a:pt x="72" y="102"/>
                        <a:pt x="76" y="110"/>
                        <a:pt x="76" y="117"/>
                      </a:cubicBezTo>
                      <a:cubicBezTo>
                        <a:pt x="76" y="123"/>
                        <a:pt x="85" y="124"/>
                        <a:pt x="88" y="121"/>
                      </a:cubicBezTo>
                      <a:cubicBezTo>
                        <a:pt x="91" y="120"/>
                        <a:pt x="93" y="117"/>
                        <a:pt x="95" y="116"/>
                      </a:cubicBezTo>
                      <a:cubicBezTo>
                        <a:pt x="98" y="113"/>
                        <a:pt x="99" y="112"/>
                        <a:pt x="100" y="108"/>
                      </a:cubicBezTo>
                      <a:cubicBezTo>
                        <a:pt x="100" y="110"/>
                        <a:pt x="100" y="112"/>
                        <a:pt x="102" y="113"/>
                      </a:cubicBezTo>
                      <a:cubicBezTo>
                        <a:pt x="104" y="114"/>
                        <a:pt x="102" y="117"/>
                        <a:pt x="103" y="118"/>
                      </a:cubicBezTo>
                      <a:cubicBezTo>
                        <a:pt x="103" y="120"/>
                        <a:pt x="104" y="121"/>
                        <a:pt x="105" y="123"/>
                      </a:cubicBezTo>
                      <a:cubicBezTo>
                        <a:pt x="106" y="124"/>
                        <a:pt x="105" y="126"/>
                        <a:pt x="106" y="127"/>
                      </a:cubicBezTo>
                      <a:cubicBezTo>
                        <a:pt x="107" y="130"/>
                        <a:pt x="112" y="133"/>
                        <a:pt x="111" y="137"/>
                      </a:cubicBezTo>
                      <a:cubicBezTo>
                        <a:pt x="110" y="138"/>
                        <a:pt x="111" y="141"/>
                        <a:pt x="111" y="142"/>
                      </a:cubicBezTo>
                      <a:cubicBezTo>
                        <a:pt x="112" y="146"/>
                        <a:pt x="112" y="145"/>
                        <a:pt x="114" y="145"/>
                      </a:cubicBezTo>
                      <a:cubicBezTo>
                        <a:pt x="116" y="144"/>
                        <a:pt x="118" y="145"/>
                        <a:pt x="118" y="143"/>
                      </a:cubicBezTo>
                      <a:cubicBezTo>
                        <a:pt x="118" y="142"/>
                        <a:pt x="118" y="139"/>
                        <a:pt x="120" y="139"/>
                      </a:cubicBezTo>
                      <a:cubicBezTo>
                        <a:pt x="123" y="139"/>
                        <a:pt x="127" y="139"/>
                        <a:pt x="128" y="134"/>
                      </a:cubicBezTo>
                      <a:cubicBezTo>
                        <a:pt x="130" y="131"/>
                        <a:pt x="130" y="125"/>
                        <a:pt x="130" y="122"/>
                      </a:cubicBezTo>
                      <a:cubicBezTo>
                        <a:pt x="131" y="117"/>
                        <a:pt x="133" y="116"/>
                        <a:pt x="136" y="113"/>
                      </a:cubicBezTo>
                      <a:cubicBezTo>
                        <a:pt x="138" y="112"/>
                        <a:pt x="142" y="110"/>
                        <a:pt x="141" y="107"/>
                      </a:cubicBezTo>
                      <a:cubicBezTo>
                        <a:pt x="139" y="103"/>
                        <a:pt x="134" y="104"/>
                        <a:pt x="133" y="100"/>
                      </a:cubicBezTo>
                      <a:cubicBezTo>
                        <a:pt x="128" y="93"/>
                        <a:pt x="135" y="85"/>
                        <a:pt x="139" y="80"/>
                      </a:cubicBezTo>
                      <a:cubicBezTo>
                        <a:pt x="140" y="78"/>
                        <a:pt x="155" y="70"/>
                        <a:pt x="153" y="67"/>
                      </a:cubicBezTo>
                      <a:cubicBezTo>
                        <a:pt x="151" y="63"/>
                        <a:pt x="153" y="61"/>
                        <a:pt x="155" y="58"/>
                      </a:cubicBezTo>
                      <a:cubicBezTo>
                        <a:pt x="159" y="53"/>
                        <a:pt x="159" y="54"/>
                        <a:pt x="165" y="54"/>
                      </a:cubicBezTo>
                      <a:cubicBezTo>
                        <a:pt x="169" y="54"/>
                        <a:pt x="172" y="56"/>
                        <a:pt x="173" y="60"/>
                      </a:cubicBezTo>
                      <a:cubicBezTo>
                        <a:pt x="174" y="63"/>
                        <a:pt x="171" y="62"/>
                        <a:pt x="170" y="63"/>
                      </a:cubicBezTo>
                      <a:cubicBezTo>
                        <a:pt x="168" y="63"/>
                        <a:pt x="166" y="67"/>
                        <a:pt x="165" y="69"/>
                      </a:cubicBezTo>
                      <a:cubicBezTo>
                        <a:pt x="162" y="72"/>
                        <a:pt x="159" y="74"/>
                        <a:pt x="156" y="77"/>
                      </a:cubicBezTo>
                      <a:cubicBezTo>
                        <a:pt x="155" y="79"/>
                        <a:pt x="152" y="81"/>
                        <a:pt x="151" y="83"/>
                      </a:cubicBezTo>
                      <a:cubicBezTo>
                        <a:pt x="151" y="85"/>
                        <a:pt x="153" y="89"/>
                        <a:pt x="153" y="91"/>
                      </a:cubicBezTo>
                      <a:cubicBezTo>
                        <a:pt x="154" y="93"/>
                        <a:pt x="154" y="94"/>
                        <a:pt x="153" y="97"/>
                      </a:cubicBezTo>
                      <a:cubicBezTo>
                        <a:pt x="153" y="101"/>
                        <a:pt x="153" y="100"/>
                        <a:pt x="156" y="102"/>
                      </a:cubicBezTo>
                      <a:cubicBezTo>
                        <a:pt x="158" y="103"/>
                        <a:pt x="159" y="104"/>
                        <a:pt x="160" y="106"/>
                      </a:cubicBezTo>
                      <a:cubicBezTo>
                        <a:pt x="161" y="107"/>
                        <a:pt x="164" y="106"/>
                        <a:pt x="165" y="106"/>
                      </a:cubicBezTo>
                      <a:cubicBezTo>
                        <a:pt x="173" y="104"/>
                        <a:pt x="181" y="102"/>
                        <a:pt x="190" y="100"/>
                      </a:cubicBezTo>
                      <a:cubicBezTo>
                        <a:pt x="189" y="101"/>
                        <a:pt x="189" y="102"/>
                        <a:pt x="188" y="103"/>
                      </a:cubicBezTo>
                      <a:cubicBezTo>
                        <a:pt x="191" y="104"/>
                        <a:pt x="196" y="104"/>
                        <a:pt x="197" y="108"/>
                      </a:cubicBezTo>
                      <a:cubicBezTo>
                        <a:pt x="195" y="107"/>
                        <a:pt x="193" y="106"/>
                        <a:pt x="191" y="107"/>
                      </a:cubicBezTo>
                      <a:cubicBezTo>
                        <a:pt x="190" y="108"/>
                        <a:pt x="188" y="108"/>
                        <a:pt x="186" y="108"/>
                      </a:cubicBezTo>
                      <a:cubicBezTo>
                        <a:pt x="184" y="110"/>
                        <a:pt x="187" y="112"/>
                        <a:pt x="183" y="111"/>
                      </a:cubicBezTo>
                      <a:cubicBezTo>
                        <a:pt x="180" y="110"/>
                        <a:pt x="177" y="110"/>
                        <a:pt x="174" y="110"/>
                      </a:cubicBezTo>
                      <a:cubicBezTo>
                        <a:pt x="170" y="109"/>
                        <a:pt x="167" y="112"/>
                        <a:pt x="163" y="113"/>
                      </a:cubicBezTo>
                      <a:cubicBezTo>
                        <a:pt x="163" y="114"/>
                        <a:pt x="163" y="118"/>
                        <a:pt x="164" y="119"/>
                      </a:cubicBezTo>
                      <a:cubicBezTo>
                        <a:pt x="165" y="119"/>
                        <a:pt x="165" y="121"/>
                        <a:pt x="166" y="121"/>
                      </a:cubicBezTo>
                      <a:cubicBezTo>
                        <a:pt x="167" y="121"/>
                        <a:pt x="168" y="120"/>
                        <a:pt x="169" y="121"/>
                      </a:cubicBezTo>
                      <a:cubicBezTo>
                        <a:pt x="169" y="121"/>
                        <a:pt x="167" y="125"/>
                        <a:pt x="168" y="127"/>
                      </a:cubicBezTo>
                      <a:cubicBezTo>
                        <a:pt x="168" y="129"/>
                        <a:pt x="167" y="132"/>
                        <a:pt x="165" y="131"/>
                      </a:cubicBezTo>
                      <a:cubicBezTo>
                        <a:pt x="161" y="131"/>
                        <a:pt x="160" y="123"/>
                        <a:pt x="155" y="127"/>
                      </a:cubicBezTo>
                      <a:cubicBezTo>
                        <a:pt x="153" y="128"/>
                        <a:pt x="154" y="131"/>
                        <a:pt x="153" y="132"/>
                      </a:cubicBezTo>
                      <a:cubicBezTo>
                        <a:pt x="151" y="133"/>
                        <a:pt x="151" y="135"/>
                        <a:pt x="151" y="137"/>
                      </a:cubicBezTo>
                      <a:cubicBezTo>
                        <a:pt x="151" y="140"/>
                        <a:pt x="155" y="151"/>
                        <a:pt x="149" y="148"/>
                      </a:cubicBezTo>
                      <a:cubicBezTo>
                        <a:pt x="150" y="147"/>
                        <a:pt x="151" y="146"/>
                        <a:pt x="151" y="145"/>
                      </a:cubicBezTo>
                      <a:cubicBezTo>
                        <a:pt x="150" y="146"/>
                        <a:pt x="149" y="147"/>
                        <a:pt x="148" y="148"/>
                      </a:cubicBezTo>
                      <a:cubicBezTo>
                        <a:pt x="148" y="148"/>
                        <a:pt x="146" y="148"/>
                        <a:pt x="146" y="148"/>
                      </a:cubicBezTo>
                      <a:cubicBezTo>
                        <a:pt x="146" y="149"/>
                        <a:pt x="145" y="151"/>
                        <a:pt x="144" y="152"/>
                      </a:cubicBezTo>
                      <a:cubicBezTo>
                        <a:pt x="143" y="154"/>
                        <a:pt x="139" y="153"/>
                        <a:pt x="139" y="150"/>
                      </a:cubicBezTo>
                      <a:cubicBezTo>
                        <a:pt x="135" y="148"/>
                        <a:pt x="130" y="150"/>
                        <a:pt x="128" y="154"/>
                      </a:cubicBezTo>
                      <a:cubicBezTo>
                        <a:pt x="127" y="156"/>
                        <a:pt x="119" y="156"/>
                        <a:pt x="116" y="157"/>
                      </a:cubicBezTo>
                      <a:cubicBezTo>
                        <a:pt x="118" y="157"/>
                        <a:pt x="119" y="157"/>
                        <a:pt x="120" y="157"/>
                      </a:cubicBezTo>
                      <a:cubicBezTo>
                        <a:pt x="120" y="158"/>
                        <a:pt x="120" y="159"/>
                        <a:pt x="120" y="159"/>
                      </a:cubicBezTo>
                      <a:cubicBezTo>
                        <a:pt x="118" y="158"/>
                        <a:pt x="116" y="158"/>
                        <a:pt x="115" y="156"/>
                      </a:cubicBezTo>
                      <a:cubicBezTo>
                        <a:pt x="114" y="154"/>
                        <a:pt x="112" y="152"/>
                        <a:pt x="111" y="153"/>
                      </a:cubicBezTo>
                      <a:cubicBezTo>
                        <a:pt x="107" y="153"/>
                        <a:pt x="105" y="158"/>
                        <a:pt x="101" y="156"/>
                      </a:cubicBezTo>
                      <a:cubicBezTo>
                        <a:pt x="102" y="155"/>
                        <a:pt x="102" y="154"/>
                        <a:pt x="103" y="153"/>
                      </a:cubicBezTo>
                      <a:cubicBezTo>
                        <a:pt x="99" y="154"/>
                        <a:pt x="95" y="151"/>
                        <a:pt x="95" y="147"/>
                      </a:cubicBezTo>
                      <a:cubicBezTo>
                        <a:pt x="94" y="142"/>
                        <a:pt x="99" y="140"/>
                        <a:pt x="101" y="136"/>
                      </a:cubicBezTo>
                      <a:cubicBezTo>
                        <a:pt x="97" y="135"/>
                        <a:pt x="98" y="129"/>
                        <a:pt x="100" y="125"/>
                      </a:cubicBezTo>
                      <a:cubicBezTo>
                        <a:pt x="97" y="127"/>
                        <a:pt x="95" y="130"/>
                        <a:pt x="92" y="131"/>
                      </a:cubicBezTo>
                      <a:cubicBezTo>
                        <a:pt x="88" y="131"/>
                        <a:pt x="87" y="135"/>
                        <a:pt x="88" y="139"/>
                      </a:cubicBezTo>
                      <a:cubicBezTo>
                        <a:pt x="88" y="141"/>
                        <a:pt x="87" y="142"/>
                        <a:pt x="89" y="144"/>
                      </a:cubicBezTo>
                      <a:cubicBezTo>
                        <a:pt x="91" y="145"/>
                        <a:pt x="90" y="146"/>
                        <a:pt x="90" y="149"/>
                      </a:cubicBezTo>
                      <a:cubicBezTo>
                        <a:pt x="91" y="151"/>
                        <a:pt x="93" y="151"/>
                        <a:pt x="90" y="153"/>
                      </a:cubicBezTo>
                      <a:cubicBezTo>
                        <a:pt x="89" y="154"/>
                        <a:pt x="92" y="156"/>
                        <a:pt x="93" y="157"/>
                      </a:cubicBezTo>
                      <a:cubicBezTo>
                        <a:pt x="91" y="157"/>
                        <a:pt x="89" y="156"/>
                        <a:pt x="90" y="159"/>
                      </a:cubicBezTo>
                      <a:cubicBezTo>
                        <a:pt x="88" y="159"/>
                        <a:pt x="86" y="158"/>
                        <a:pt x="85" y="158"/>
                      </a:cubicBezTo>
                      <a:cubicBezTo>
                        <a:pt x="85" y="158"/>
                        <a:pt x="84" y="159"/>
                        <a:pt x="83" y="159"/>
                      </a:cubicBezTo>
                      <a:cubicBezTo>
                        <a:pt x="82" y="159"/>
                        <a:pt x="83" y="160"/>
                        <a:pt x="82" y="161"/>
                      </a:cubicBezTo>
                      <a:cubicBezTo>
                        <a:pt x="79" y="162"/>
                        <a:pt x="76" y="160"/>
                        <a:pt x="74" y="163"/>
                      </a:cubicBezTo>
                      <a:cubicBezTo>
                        <a:pt x="72" y="164"/>
                        <a:pt x="71" y="164"/>
                        <a:pt x="71" y="165"/>
                      </a:cubicBezTo>
                      <a:cubicBezTo>
                        <a:pt x="70" y="168"/>
                        <a:pt x="69" y="169"/>
                        <a:pt x="68" y="172"/>
                      </a:cubicBezTo>
                      <a:cubicBezTo>
                        <a:pt x="67" y="173"/>
                        <a:pt x="68" y="173"/>
                        <a:pt x="67" y="174"/>
                      </a:cubicBezTo>
                      <a:cubicBezTo>
                        <a:pt x="65" y="175"/>
                        <a:pt x="65" y="175"/>
                        <a:pt x="65" y="175"/>
                      </a:cubicBezTo>
                      <a:cubicBezTo>
                        <a:pt x="65" y="176"/>
                        <a:pt x="67" y="176"/>
                        <a:pt x="68" y="177"/>
                      </a:cubicBezTo>
                      <a:cubicBezTo>
                        <a:pt x="65" y="176"/>
                        <a:pt x="64" y="176"/>
                        <a:pt x="62" y="177"/>
                      </a:cubicBezTo>
                      <a:cubicBezTo>
                        <a:pt x="60" y="178"/>
                        <a:pt x="56" y="179"/>
                        <a:pt x="55" y="180"/>
                      </a:cubicBezTo>
                      <a:cubicBezTo>
                        <a:pt x="54" y="183"/>
                        <a:pt x="57" y="185"/>
                        <a:pt x="54" y="186"/>
                      </a:cubicBezTo>
                      <a:cubicBezTo>
                        <a:pt x="52" y="187"/>
                        <a:pt x="50" y="188"/>
                        <a:pt x="48" y="190"/>
                      </a:cubicBezTo>
                      <a:cubicBezTo>
                        <a:pt x="48" y="190"/>
                        <a:pt x="49" y="191"/>
                        <a:pt x="50" y="191"/>
                      </a:cubicBezTo>
                      <a:cubicBezTo>
                        <a:pt x="47" y="192"/>
                        <a:pt x="46" y="192"/>
                        <a:pt x="43" y="191"/>
                      </a:cubicBezTo>
                      <a:cubicBezTo>
                        <a:pt x="41" y="191"/>
                        <a:pt x="42" y="191"/>
                        <a:pt x="41" y="190"/>
                      </a:cubicBezTo>
                      <a:cubicBezTo>
                        <a:pt x="41" y="189"/>
                        <a:pt x="39" y="189"/>
                        <a:pt x="38" y="189"/>
                      </a:cubicBezTo>
                      <a:cubicBezTo>
                        <a:pt x="39" y="191"/>
                        <a:pt x="39" y="193"/>
                        <a:pt x="40" y="196"/>
                      </a:cubicBezTo>
                      <a:cubicBezTo>
                        <a:pt x="40" y="197"/>
                        <a:pt x="36" y="198"/>
                        <a:pt x="34" y="198"/>
                      </a:cubicBezTo>
                      <a:cubicBezTo>
                        <a:pt x="32" y="198"/>
                        <a:pt x="34" y="193"/>
                        <a:pt x="30" y="196"/>
                      </a:cubicBezTo>
                      <a:cubicBezTo>
                        <a:pt x="29" y="198"/>
                        <a:pt x="26" y="197"/>
                        <a:pt x="24" y="198"/>
                      </a:cubicBezTo>
                      <a:cubicBezTo>
                        <a:pt x="24" y="199"/>
                        <a:pt x="25" y="200"/>
                        <a:pt x="26" y="200"/>
                      </a:cubicBezTo>
                      <a:cubicBezTo>
                        <a:pt x="25" y="201"/>
                        <a:pt x="25" y="201"/>
                        <a:pt x="24" y="201"/>
                      </a:cubicBezTo>
                      <a:cubicBezTo>
                        <a:pt x="25" y="203"/>
                        <a:pt x="26" y="203"/>
                        <a:pt x="27" y="203"/>
                      </a:cubicBezTo>
                      <a:cubicBezTo>
                        <a:pt x="29" y="202"/>
                        <a:pt x="30" y="204"/>
                        <a:pt x="32" y="205"/>
                      </a:cubicBezTo>
                      <a:cubicBezTo>
                        <a:pt x="32" y="205"/>
                        <a:pt x="34" y="205"/>
                        <a:pt x="35" y="206"/>
                      </a:cubicBezTo>
                      <a:cubicBezTo>
                        <a:pt x="36" y="206"/>
                        <a:pt x="35" y="207"/>
                        <a:pt x="37" y="207"/>
                      </a:cubicBezTo>
                      <a:cubicBezTo>
                        <a:pt x="36" y="208"/>
                        <a:pt x="37" y="212"/>
                        <a:pt x="39" y="212"/>
                      </a:cubicBezTo>
                      <a:cubicBezTo>
                        <a:pt x="43" y="214"/>
                        <a:pt x="42" y="215"/>
                        <a:pt x="42" y="219"/>
                      </a:cubicBezTo>
                      <a:cubicBezTo>
                        <a:pt x="42" y="223"/>
                        <a:pt x="43" y="234"/>
                        <a:pt x="37" y="235"/>
                      </a:cubicBezTo>
                      <a:cubicBezTo>
                        <a:pt x="36" y="235"/>
                        <a:pt x="32" y="235"/>
                        <a:pt x="30" y="234"/>
                      </a:cubicBezTo>
                      <a:cubicBezTo>
                        <a:pt x="28" y="233"/>
                        <a:pt x="25" y="235"/>
                        <a:pt x="22" y="234"/>
                      </a:cubicBezTo>
                      <a:cubicBezTo>
                        <a:pt x="19" y="233"/>
                        <a:pt x="17" y="233"/>
                        <a:pt x="13" y="234"/>
                      </a:cubicBezTo>
                      <a:cubicBezTo>
                        <a:pt x="11" y="235"/>
                        <a:pt x="9" y="231"/>
                        <a:pt x="6" y="233"/>
                      </a:cubicBezTo>
                      <a:cubicBezTo>
                        <a:pt x="7" y="234"/>
                        <a:pt x="7" y="234"/>
                        <a:pt x="7" y="235"/>
                      </a:cubicBezTo>
                      <a:cubicBezTo>
                        <a:pt x="6" y="235"/>
                        <a:pt x="2" y="235"/>
                        <a:pt x="2" y="237"/>
                      </a:cubicBezTo>
                      <a:cubicBezTo>
                        <a:pt x="1" y="238"/>
                        <a:pt x="2" y="241"/>
                        <a:pt x="4" y="239"/>
                      </a:cubicBezTo>
                      <a:cubicBezTo>
                        <a:pt x="4" y="243"/>
                        <a:pt x="3" y="246"/>
                        <a:pt x="4" y="250"/>
                      </a:cubicBezTo>
                      <a:cubicBezTo>
                        <a:pt x="6" y="252"/>
                        <a:pt x="3" y="258"/>
                        <a:pt x="2" y="261"/>
                      </a:cubicBezTo>
                      <a:cubicBezTo>
                        <a:pt x="2" y="264"/>
                        <a:pt x="0" y="266"/>
                        <a:pt x="2" y="268"/>
                      </a:cubicBezTo>
                      <a:cubicBezTo>
                        <a:pt x="2" y="269"/>
                        <a:pt x="4" y="268"/>
                        <a:pt x="4" y="269"/>
                      </a:cubicBezTo>
                      <a:cubicBezTo>
                        <a:pt x="4" y="270"/>
                        <a:pt x="4" y="271"/>
                        <a:pt x="4" y="272"/>
                      </a:cubicBezTo>
                      <a:cubicBezTo>
                        <a:pt x="4" y="274"/>
                        <a:pt x="4" y="277"/>
                        <a:pt x="3" y="279"/>
                      </a:cubicBezTo>
                      <a:cubicBezTo>
                        <a:pt x="6" y="277"/>
                        <a:pt x="8" y="279"/>
                        <a:pt x="10" y="277"/>
                      </a:cubicBezTo>
                      <a:cubicBezTo>
                        <a:pt x="13" y="275"/>
                        <a:pt x="15" y="280"/>
                        <a:pt x="16" y="279"/>
                      </a:cubicBezTo>
                      <a:cubicBezTo>
                        <a:pt x="14" y="281"/>
                        <a:pt x="18" y="285"/>
                        <a:pt x="20" y="285"/>
                      </a:cubicBezTo>
                      <a:cubicBezTo>
                        <a:pt x="22" y="284"/>
                        <a:pt x="24" y="280"/>
                        <a:pt x="27" y="280"/>
                      </a:cubicBezTo>
                      <a:cubicBezTo>
                        <a:pt x="30" y="281"/>
                        <a:pt x="33" y="281"/>
                        <a:pt x="37" y="280"/>
                      </a:cubicBezTo>
                      <a:cubicBezTo>
                        <a:pt x="37" y="280"/>
                        <a:pt x="39" y="277"/>
                        <a:pt x="39" y="276"/>
                      </a:cubicBezTo>
                      <a:cubicBezTo>
                        <a:pt x="40" y="275"/>
                        <a:pt x="43" y="274"/>
                        <a:pt x="44" y="274"/>
                      </a:cubicBezTo>
                      <a:cubicBezTo>
                        <a:pt x="43" y="272"/>
                        <a:pt x="46" y="270"/>
                        <a:pt x="47" y="268"/>
                      </a:cubicBezTo>
                      <a:cubicBezTo>
                        <a:pt x="49" y="266"/>
                        <a:pt x="45" y="264"/>
                        <a:pt x="46" y="262"/>
                      </a:cubicBezTo>
                      <a:cubicBezTo>
                        <a:pt x="49" y="257"/>
                        <a:pt x="51" y="252"/>
                        <a:pt x="56" y="250"/>
                      </a:cubicBezTo>
                      <a:cubicBezTo>
                        <a:pt x="57" y="249"/>
                        <a:pt x="62" y="247"/>
                        <a:pt x="63" y="245"/>
                      </a:cubicBezTo>
                      <a:cubicBezTo>
                        <a:pt x="64" y="244"/>
                        <a:pt x="62" y="239"/>
                        <a:pt x="63" y="238"/>
                      </a:cubicBezTo>
                      <a:cubicBezTo>
                        <a:pt x="64" y="237"/>
                        <a:pt x="67" y="233"/>
                        <a:pt x="68" y="234"/>
                      </a:cubicBezTo>
                      <a:cubicBezTo>
                        <a:pt x="71" y="235"/>
                        <a:pt x="74" y="236"/>
                        <a:pt x="78" y="237"/>
                      </a:cubicBezTo>
                      <a:cubicBezTo>
                        <a:pt x="79" y="237"/>
                        <a:pt x="88" y="230"/>
                        <a:pt x="89" y="229"/>
                      </a:cubicBezTo>
                      <a:cubicBezTo>
                        <a:pt x="90" y="227"/>
                        <a:pt x="93" y="228"/>
                        <a:pt x="95" y="229"/>
                      </a:cubicBezTo>
                      <a:cubicBezTo>
                        <a:pt x="98" y="231"/>
                        <a:pt x="98" y="231"/>
                        <a:pt x="99" y="236"/>
                      </a:cubicBezTo>
                      <a:cubicBezTo>
                        <a:pt x="100" y="240"/>
                        <a:pt x="104" y="242"/>
                        <a:pt x="107" y="245"/>
                      </a:cubicBezTo>
                      <a:cubicBezTo>
                        <a:pt x="109" y="247"/>
                        <a:pt x="111" y="250"/>
                        <a:pt x="114" y="250"/>
                      </a:cubicBezTo>
                      <a:cubicBezTo>
                        <a:pt x="115" y="250"/>
                        <a:pt x="118" y="252"/>
                        <a:pt x="118" y="254"/>
                      </a:cubicBezTo>
                      <a:cubicBezTo>
                        <a:pt x="120" y="254"/>
                        <a:pt x="121" y="254"/>
                        <a:pt x="121" y="256"/>
                      </a:cubicBezTo>
                      <a:cubicBezTo>
                        <a:pt x="121" y="258"/>
                        <a:pt x="123" y="258"/>
                        <a:pt x="125" y="258"/>
                      </a:cubicBezTo>
                      <a:cubicBezTo>
                        <a:pt x="125" y="258"/>
                        <a:pt x="128" y="266"/>
                        <a:pt x="127" y="266"/>
                      </a:cubicBezTo>
                      <a:cubicBezTo>
                        <a:pt x="125" y="268"/>
                        <a:pt x="127" y="269"/>
                        <a:pt x="125" y="270"/>
                      </a:cubicBezTo>
                      <a:cubicBezTo>
                        <a:pt x="123" y="271"/>
                        <a:pt x="121" y="271"/>
                        <a:pt x="119" y="271"/>
                      </a:cubicBezTo>
                      <a:cubicBezTo>
                        <a:pt x="118" y="272"/>
                        <a:pt x="111" y="271"/>
                        <a:pt x="110" y="270"/>
                      </a:cubicBezTo>
                      <a:cubicBezTo>
                        <a:pt x="106" y="276"/>
                        <a:pt x="118" y="275"/>
                        <a:pt x="118" y="279"/>
                      </a:cubicBezTo>
                      <a:cubicBezTo>
                        <a:pt x="119" y="281"/>
                        <a:pt x="124" y="281"/>
                        <a:pt x="123" y="278"/>
                      </a:cubicBezTo>
                      <a:cubicBezTo>
                        <a:pt x="121" y="275"/>
                        <a:pt x="122" y="272"/>
                        <a:pt x="125" y="270"/>
                      </a:cubicBezTo>
                      <a:cubicBezTo>
                        <a:pt x="125" y="274"/>
                        <a:pt x="130" y="270"/>
                        <a:pt x="129" y="268"/>
                      </a:cubicBezTo>
                      <a:cubicBezTo>
                        <a:pt x="129" y="266"/>
                        <a:pt x="135" y="265"/>
                        <a:pt x="132" y="262"/>
                      </a:cubicBezTo>
                      <a:cubicBezTo>
                        <a:pt x="130" y="261"/>
                        <a:pt x="129" y="261"/>
                        <a:pt x="129" y="259"/>
                      </a:cubicBezTo>
                      <a:cubicBezTo>
                        <a:pt x="130" y="257"/>
                        <a:pt x="130" y="256"/>
                        <a:pt x="132" y="255"/>
                      </a:cubicBezTo>
                      <a:cubicBezTo>
                        <a:pt x="133" y="254"/>
                        <a:pt x="137" y="259"/>
                        <a:pt x="138" y="260"/>
                      </a:cubicBezTo>
                      <a:cubicBezTo>
                        <a:pt x="141" y="255"/>
                        <a:pt x="128" y="250"/>
                        <a:pt x="126" y="247"/>
                      </a:cubicBezTo>
                      <a:cubicBezTo>
                        <a:pt x="129" y="245"/>
                        <a:pt x="126" y="245"/>
                        <a:pt x="124" y="245"/>
                      </a:cubicBezTo>
                      <a:cubicBezTo>
                        <a:pt x="121" y="245"/>
                        <a:pt x="120" y="243"/>
                        <a:pt x="118" y="241"/>
                      </a:cubicBezTo>
                      <a:cubicBezTo>
                        <a:pt x="116" y="239"/>
                        <a:pt x="116" y="237"/>
                        <a:pt x="115" y="235"/>
                      </a:cubicBezTo>
                      <a:cubicBezTo>
                        <a:pt x="114" y="233"/>
                        <a:pt x="111" y="231"/>
                        <a:pt x="109" y="229"/>
                      </a:cubicBezTo>
                      <a:cubicBezTo>
                        <a:pt x="107" y="228"/>
                        <a:pt x="109" y="225"/>
                        <a:pt x="109" y="224"/>
                      </a:cubicBezTo>
                      <a:cubicBezTo>
                        <a:pt x="107" y="220"/>
                        <a:pt x="109" y="220"/>
                        <a:pt x="111" y="218"/>
                      </a:cubicBezTo>
                      <a:cubicBezTo>
                        <a:pt x="114" y="218"/>
                        <a:pt x="114" y="217"/>
                        <a:pt x="114" y="220"/>
                      </a:cubicBezTo>
                      <a:cubicBezTo>
                        <a:pt x="115" y="223"/>
                        <a:pt x="116" y="225"/>
                        <a:pt x="118" y="221"/>
                      </a:cubicBezTo>
                      <a:cubicBezTo>
                        <a:pt x="121" y="223"/>
                        <a:pt x="121" y="225"/>
                        <a:pt x="122" y="229"/>
                      </a:cubicBezTo>
                      <a:cubicBezTo>
                        <a:pt x="123" y="230"/>
                        <a:pt x="125" y="234"/>
                        <a:pt x="127" y="234"/>
                      </a:cubicBezTo>
                      <a:cubicBezTo>
                        <a:pt x="132" y="235"/>
                        <a:pt x="136" y="239"/>
                        <a:pt x="140" y="242"/>
                      </a:cubicBezTo>
                      <a:cubicBezTo>
                        <a:pt x="142" y="245"/>
                        <a:pt x="144" y="245"/>
                        <a:pt x="144" y="249"/>
                      </a:cubicBezTo>
                      <a:cubicBezTo>
                        <a:pt x="143" y="254"/>
                        <a:pt x="142" y="256"/>
                        <a:pt x="145" y="258"/>
                      </a:cubicBezTo>
                      <a:cubicBezTo>
                        <a:pt x="147" y="260"/>
                        <a:pt x="148" y="263"/>
                        <a:pt x="149" y="265"/>
                      </a:cubicBezTo>
                      <a:cubicBezTo>
                        <a:pt x="151" y="269"/>
                        <a:pt x="151" y="270"/>
                        <a:pt x="155" y="270"/>
                      </a:cubicBezTo>
                      <a:cubicBezTo>
                        <a:pt x="151" y="273"/>
                        <a:pt x="153" y="274"/>
                        <a:pt x="154" y="279"/>
                      </a:cubicBezTo>
                      <a:cubicBezTo>
                        <a:pt x="155" y="278"/>
                        <a:pt x="156" y="277"/>
                        <a:pt x="157" y="279"/>
                      </a:cubicBezTo>
                      <a:cubicBezTo>
                        <a:pt x="158" y="282"/>
                        <a:pt x="160" y="281"/>
                        <a:pt x="162" y="282"/>
                      </a:cubicBezTo>
                      <a:cubicBezTo>
                        <a:pt x="161" y="279"/>
                        <a:pt x="160" y="279"/>
                        <a:pt x="162" y="277"/>
                      </a:cubicBezTo>
                      <a:cubicBezTo>
                        <a:pt x="163" y="276"/>
                        <a:pt x="163" y="274"/>
                        <a:pt x="161" y="273"/>
                      </a:cubicBezTo>
                      <a:cubicBezTo>
                        <a:pt x="163" y="271"/>
                        <a:pt x="164" y="272"/>
                        <a:pt x="166" y="274"/>
                      </a:cubicBezTo>
                      <a:cubicBezTo>
                        <a:pt x="167" y="270"/>
                        <a:pt x="163" y="268"/>
                        <a:pt x="160" y="266"/>
                      </a:cubicBezTo>
                      <a:cubicBezTo>
                        <a:pt x="163" y="264"/>
                        <a:pt x="163" y="264"/>
                        <a:pt x="161" y="261"/>
                      </a:cubicBezTo>
                      <a:cubicBezTo>
                        <a:pt x="160" y="259"/>
                        <a:pt x="158" y="257"/>
                        <a:pt x="160" y="255"/>
                      </a:cubicBezTo>
                      <a:cubicBezTo>
                        <a:pt x="162" y="256"/>
                        <a:pt x="163" y="258"/>
                        <a:pt x="165" y="256"/>
                      </a:cubicBezTo>
                      <a:cubicBezTo>
                        <a:pt x="165" y="256"/>
                        <a:pt x="164" y="254"/>
                        <a:pt x="165" y="253"/>
                      </a:cubicBezTo>
                      <a:cubicBezTo>
                        <a:pt x="166" y="252"/>
                        <a:pt x="167" y="252"/>
                        <a:pt x="169" y="252"/>
                      </a:cubicBezTo>
                      <a:cubicBezTo>
                        <a:pt x="171" y="252"/>
                        <a:pt x="172" y="252"/>
                        <a:pt x="175" y="253"/>
                      </a:cubicBezTo>
                      <a:cubicBezTo>
                        <a:pt x="177" y="254"/>
                        <a:pt x="178" y="254"/>
                        <a:pt x="179" y="254"/>
                      </a:cubicBezTo>
                      <a:cubicBezTo>
                        <a:pt x="178" y="256"/>
                        <a:pt x="176" y="256"/>
                        <a:pt x="177" y="259"/>
                      </a:cubicBezTo>
                      <a:cubicBezTo>
                        <a:pt x="177" y="258"/>
                        <a:pt x="177" y="258"/>
                        <a:pt x="178" y="258"/>
                      </a:cubicBezTo>
                      <a:cubicBezTo>
                        <a:pt x="179" y="256"/>
                        <a:pt x="182" y="253"/>
                        <a:pt x="184" y="252"/>
                      </a:cubicBezTo>
                      <a:cubicBezTo>
                        <a:pt x="186" y="250"/>
                        <a:pt x="190" y="253"/>
                        <a:pt x="191" y="250"/>
                      </a:cubicBezTo>
                      <a:cubicBezTo>
                        <a:pt x="191" y="250"/>
                        <a:pt x="186" y="247"/>
                        <a:pt x="185" y="245"/>
                      </a:cubicBezTo>
                      <a:cubicBezTo>
                        <a:pt x="184" y="242"/>
                        <a:pt x="183" y="238"/>
                        <a:pt x="186" y="236"/>
                      </a:cubicBezTo>
                      <a:cubicBezTo>
                        <a:pt x="190" y="234"/>
                        <a:pt x="189" y="231"/>
                        <a:pt x="190" y="227"/>
                      </a:cubicBezTo>
                      <a:cubicBezTo>
                        <a:pt x="190" y="225"/>
                        <a:pt x="193" y="225"/>
                        <a:pt x="193" y="225"/>
                      </a:cubicBezTo>
                      <a:cubicBezTo>
                        <a:pt x="194" y="223"/>
                        <a:pt x="194" y="220"/>
                        <a:pt x="195" y="219"/>
                      </a:cubicBezTo>
                      <a:cubicBezTo>
                        <a:pt x="195" y="216"/>
                        <a:pt x="199" y="213"/>
                        <a:pt x="200" y="212"/>
                      </a:cubicBezTo>
                      <a:cubicBezTo>
                        <a:pt x="202" y="210"/>
                        <a:pt x="207" y="212"/>
                        <a:pt x="209" y="212"/>
                      </a:cubicBezTo>
                      <a:cubicBezTo>
                        <a:pt x="208" y="214"/>
                        <a:pt x="206" y="212"/>
                        <a:pt x="204" y="212"/>
                      </a:cubicBezTo>
                      <a:cubicBezTo>
                        <a:pt x="205" y="213"/>
                        <a:pt x="206" y="215"/>
                        <a:pt x="207" y="215"/>
                      </a:cubicBezTo>
                      <a:cubicBezTo>
                        <a:pt x="209" y="215"/>
                        <a:pt x="211" y="214"/>
                        <a:pt x="213" y="215"/>
                      </a:cubicBezTo>
                      <a:cubicBezTo>
                        <a:pt x="217" y="217"/>
                        <a:pt x="210" y="220"/>
                        <a:pt x="208" y="220"/>
                      </a:cubicBezTo>
                      <a:cubicBezTo>
                        <a:pt x="212" y="223"/>
                        <a:pt x="214" y="222"/>
                        <a:pt x="213" y="227"/>
                      </a:cubicBezTo>
                      <a:cubicBezTo>
                        <a:pt x="215" y="229"/>
                        <a:pt x="220" y="225"/>
                        <a:pt x="222" y="223"/>
                      </a:cubicBezTo>
                      <a:cubicBezTo>
                        <a:pt x="225" y="222"/>
                        <a:pt x="227" y="225"/>
                        <a:pt x="229" y="220"/>
                      </a:cubicBezTo>
                      <a:cubicBezTo>
                        <a:pt x="226" y="220"/>
                        <a:pt x="223" y="222"/>
                        <a:pt x="221" y="220"/>
                      </a:cubicBezTo>
                      <a:cubicBezTo>
                        <a:pt x="220" y="218"/>
                        <a:pt x="218" y="213"/>
                        <a:pt x="222" y="213"/>
                      </a:cubicBezTo>
                      <a:cubicBezTo>
                        <a:pt x="221" y="214"/>
                        <a:pt x="221" y="214"/>
                        <a:pt x="221" y="214"/>
                      </a:cubicBezTo>
                      <a:cubicBezTo>
                        <a:pt x="224" y="212"/>
                        <a:pt x="225" y="211"/>
                        <a:pt x="229" y="210"/>
                      </a:cubicBezTo>
                      <a:cubicBezTo>
                        <a:pt x="229" y="211"/>
                        <a:pt x="229" y="211"/>
                        <a:pt x="229" y="212"/>
                      </a:cubicBezTo>
                      <a:cubicBezTo>
                        <a:pt x="231" y="208"/>
                        <a:pt x="235" y="208"/>
                        <a:pt x="238" y="208"/>
                      </a:cubicBezTo>
                      <a:cubicBezTo>
                        <a:pt x="239" y="208"/>
                        <a:pt x="242" y="206"/>
                        <a:pt x="241" y="209"/>
                      </a:cubicBezTo>
                      <a:cubicBezTo>
                        <a:pt x="241" y="211"/>
                        <a:pt x="237" y="208"/>
                        <a:pt x="238" y="212"/>
                      </a:cubicBezTo>
                      <a:cubicBezTo>
                        <a:pt x="237" y="212"/>
                        <a:pt x="235" y="212"/>
                        <a:pt x="234" y="212"/>
                      </a:cubicBezTo>
                      <a:cubicBezTo>
                        <a:pt x="235" y="214"/>
                        <a:pt x="237" y="214"/>
                        <a:pt x="238" y="216"/>
                      </a:cubicBezTo>
                      <a:cubicBezTo>
                        <a:pt x="235" y="216"/>
                        <a:pt x="232" y="217"/>
                        <a:pt x="234" y="222"/>
                      </a:cubicBezTo>
                      <a:cubicBezTo>
                        <a:pt x="232" y="221"/>
                        <a:pt x="231" y="221"/>
                        <a:pt x="230" y="220"/>
                      </a:cubicBezTo>
                      <a:cubicBezTo>
                        <a:pt x="230" y="220"/>
                        <a:pt x="229" y="222"/>
                        <a:pt x="228" y="223"/>
                      </a:cubicBezTo>
                      <a:cubicBezTo>
                        <a:pt x="230" y="223"/>
                        <a:pt x="231" y="225"/>
                        <a:pt x="233" y="226"/>
                      </a:cubicBezTo>
                      <a:cubicBezTo>
                        <a:pt x="236" y="228"/>
                        <a:pt x="236" y="228"/>
                        <a:pt x="236" y="228"/>
                      </a:cubicBezTo>
                      <a:cubicBezTo>
                        <a:pt x="240" y="229"/>
                        <a:pt x="242" y="232"/>
                        <a:pt x="244" y="234"/>
                      </a:cubicBezTo>
                      <a:cubicBezTo>
                        <a:pt x="247" y="237"/>
                        <a:pt x="249" y="237"/>
                        <a:pt x="252" y="240"/>
                      </a:cubicBezTo>
                      <a:cubicBezTo>
                        <a:pt x="253" y="242"/>
                        <a:pt x="255" y="247"/>
                        <a:pt x="252" y="248"/>
                      </a:cubicBezTo>
                      <a:cubicBezTo>
                        <a:pt x="249" y="250"/>
                        <a:pt x="247" y="252"/>
                        <a:pt x="243" y="251"/>
                      </a:cubicBezTo>
                      <a:cubicBezTo>
                        <a:pt x="240" y="251"/>
                        <a:pt x="238" y="253"/>
                        <a:pt x="235" y="252"/>
                      </a:cubicBezTo>
                      <a:cubicBezTo>
                        <a:pt x="233" y="251"/>
                        <a:pt x="227" y="250"/>
                        <a:pt x="227" y="249"/>
                      </a:cubicBezTo>
                      <a:cubicBezTo>
                        <a:pt x="225" y="245"/>
                        <a:pt x="225" y="248"/>
                        <a:pt x="223" y="247"/>
                      </a:cubicBezTo>
                      <a:cubicBezTo>
                        <a:pt x="222" y="247"/>
                        <a:pt x="221" y="245"/>
                        <a:pt x="221" y="244"/>
                      </a:cubicBezTo>
                      <a:cubicBezTo>
                        <a:pt x="218" y="245"/>
                        <a:pt x="216" y="245"/>
                        <a:pt x="213" y="244"/>
                      </a:cubicBezTo>
                      <a:cubicBezTo>
                        <a:pt x="210" y="244"/>
                        <a:pt x="207" y="246"/>
                        <a:pt x="206" y="247"/>
                      </a:cubicBezTo>
                      <a:cubicBezTo>
                        <a:pt x="202" y="250"/>
                        <a:pt x="202" y="251"/>
                        <a:pt x="199" y="250"/>
                      </a:cubicBezTo>
                      <a:cubicBezTo>
                        <a:pt x="196" y="250"/>
                        <a:pt x="191" y="249"/>
                        <a:pt x="191" y="252"/>
                      </a:cubicBezTo>
                      <a:cubicBezTo>
                        <a:pt x="192" y="252"/>
                        <a:pt x="193" y="253"/>
                        <a:pt x="195" y="254"/>
                      </a:cubicBezTo>
                      <a:cubicBezTo>
                        <a:pt x="191" y="256"/>
                        <a:pt x="188" y="256"/>
                        <a:pt x="184" y="256"/>
                      </a:cubicBezTo>
                      <a:cubicBezTo>
                        <a:pt x="182" y="256"/>
                        <a:pt x="179" y="257"/>
                        <a:pt x="178" y="258"/>
                      </a:cubicBezTo>
                      <a:cubicBezTo>
                        <a:pt x="177" y="258"/>
                        <a:pt x="177" y="259"/>
                        <a:pt x="177" y="259"/>
                      </a:cubicBezTo>
                      <a:cubicBezTo>
                        <a:pt x="177" y="259"/>
                        <a:pt x="177" y="259"/>
                        <a:pt x="177" y="259"/>
                      </a:cubicBezTo>
                      <a:cubicBezTo>
                        <a:pt x="176" y="260"/>
                        <a:pt x="176" y="260"/>
                        <a:pt x="176" y="262"/>
                      </a:cubicBezTo>
                      <a:cubicBezTo>
                        <a:pt x="177" y="262"/>
                        <a:pt x="179" y="262"/>
                        <a:pt x="180" y="262"/>
                      </a:cubicBezTo>
                      <a:cubicBezTo>
                        <a:pt x="176" y="266"/>
                        <a:pt x="183" y="277"/>
                        <a:pt x="186" y="279"/>
                      </a:cubicBezTo>
                      <a:cubicBezTo>
                        <a:pt x="188" y="281"/>
                        <a:pt x="192" y="285"/>
                        <a:pt x="195" y="284"/>
                      </a:cubicBezTo>
                      <a:cubicBezTo>
                        <a:pt x="197" y="283"/>
                        <a:pt x="197" y="283"/>
                        <a:pt x="198" y="281"/>
                      </a:cubicBezTo>
                      <a:cubicBezTo>
                        <a:pt x="199" y="279"/>
                        <a:pt x="200" y="280"/>
                        <a:pt x="202" y="280"/>
                      </a:cubicBezTo>
                      <a:cubicBezTo>
                        <a:pt x="206" y="281"/>
                        <a:pt x="207" y="284"/>
                        <a:pt x="210" y="284"/>
                      </a:cubicBezTo>
                      <a:cubicBezTo>
                        <a:pt x="211" y="284"/>
                        <a:pt x="214" y="285"/>
                        <a:pt x="215" y="284"/>
                      </a:cubicBezTo>
                      <a:cubicBezTo>
                        <a:pt x="216" y="283"/>
                        <a:pt x="218" y="280"/>
                        <a:pt x="219" y="280"/>
                      </a:cubicBezTo>
                      <a:cubicBezTo>
                        <a:pt x="220" y="279"/>
                        <a:pt x="221" y="282"/>
                        <a:pt x="223" y="281"/>
                      </a:cubicBezTo>
                      <a:cubicBezTo>
                        <a:pt x="223" y="280"/>
                        <a:pt x="225" y="279"/>
                        <a:pt x="226" y="279"/>
                      </a:cubicBezTo>
                      <a:cubicBezTo>
                        <a:pt x="227" y="281"/>
                        <a:pt x="223" y="287"/>
                        <a:pt x="225" y="289"/>
                      </a:cubicBezTo>
                      <a:cubicBezTo>
                        <a:pt x="227" y="293"/>
                        <a:pt x="220" y="306"/>
                        <a:pt x="219" y="310"/>
                      </a:cubicBezTo>
                      <a:cubicBezTo>
                        <a:pt x="217" y="316"/>
                        <a:pt x="212" y="318"/>
                        <a:pt x="207" y="317"/>
                      </a:cubicBezTo>
                      <a:cubicBezTo>
                        <a:pt x="208" y="324"/>
                        <a:pt x="208" y="324"/>
                        <a:pt x="208" y="324"/>
                      </a:cubicBezTo>
                      <a:cubicBezTo>
                        <a:pt x="208" y="324"/>
                        <a:pt x="208" y="324"/>
                        <a:pt x="208" y="324"/>
                      </a:cubicBezTo>
                      <a:cubicBezTo>
                        <a:pt x="211" y="329"/>
                        <a:pt x="213" y="333"/>
                        <a:pt x="216" y="337"/>
                      </a:cubicBezTo>
                      <a:cubicBezTo>
                        <a:pt x="218" y="333"/>
                        <a:pt x="219" y="330"/>
                        <a:pt x="220" y="326"/>
                      </a:cubicBezTo>
                      <a:cubicBezTo>
                        <a:pt x="220" y="329"/>
                        <a:pt x="219" y="333"/>
                        <a:pt x="219" y="335"/>
                      </a:cubicBezTo>
                      <a:cubicBezTo>
                        <a:pt x="221" y="335"/>
                        <a:pt x="223" y="339"/>
                        <a:pt x="224" y="341"/>
                      </a:cubicBezTo>
                      <a:cubicBezTo>
                        <a:pt x="227" y="346"/>
                        <a:pt x="229" y="351"/>
                        <a:pt x="232" y="355"/>
                      </a:cubicBezTo>
                      <a:cubicBezTo>
                        <a:pt x="233" y="358"/>
                        <a:pt x="235" y="359"/>
                        <a:pt x="236" y="361"/>
                      </a:cubicBezTo>
                      <a:cubicBezTo>
                        <a:pt x="237" y="364"/>
                        <a:pt x="240" y="368"/>
                        <a:pt x="241" y="372"/>
                      </a:cubicBezTo>
                      <a:cubicBezTo>
                        <a:pt x="241" y="374"/>
                        <a:pt x="241" y="382"/>
                        <a:pt x="243" y="382"/>
                      </a:cubicBezTo>
                      <a:cubicBezTo>
                        <a:pt x="247" y="384"/>
                        <a:pt x="248" y="385"/>
                        <a:pt x="249" y="389"/>
                      </a:cubicBezTo>
                      <a:cubicBezTo>
                        <a:pt x="254" y="396"/>
                        <a:pt x="257" y="401"/>
                        <a:pt x="258" y="409"/>
                      </a:cubicBezTo>
                      <a:cubicBezTo>
                        <a:pt x="260" y="414"/>
                        <a:pt x="260" y="419"/>
                        <a:pt x="262" y="424"/>
                      </a:cubicBezTo>
                      <a:cubicBezTo>
                        <a:pt x="262" y="429"/>
                        <a:pt x="263" y="428"/>
                        <a:pt x="267" y="428"/>
                      </a:cubicBezTo>
                      <a:cubicBezTo>
                        <a:pt x="270" y="428"/>
                        <a:pt x="270" y="425"/>
                        <a:pt x="274" y="424"/>
                      </a:cubicBezTo>
                      <a:cubicBezTo>
                        <a:pt x="277" y="423"/>
                        <a:pt x="281" y="422"/>
                        <a:pt x="284" y="421"/>
                      </a:cubicBezTo>
                      <a:cubicBezTo>
                        <a:pt x="286" y="421"/>
                        <a:pt x="288" y="421"/>
                        <a:pt x="288" y="420"/>
                      </a:cubicBezTo>
                      <a:cubicBezTo>
                        <a:pt x="290" y="418"/>
                        <a:pt x="290" y="417"/>
                        <a:pt x="291" y="417"/>
                      </a:cubicBezTo>
                      <a:cubicBezTo>
                        <a:pt x="295" y="415"/>
                        <a:pt x="299" y="414"/>
                        <a:pt x="304" y="412"/>
                      </a:cubicBezTo>
                      <a:cubicBezTo>
                        <a:pt x="306" y="411"/>
                        <a:pt x="305" y="407"/>
                        <a:pt x="308" y="406"/>
                      </a:cubicBezTo>
                      <a:cubicBezTo>
                        <a:pt x="310" y="405"/>
                        <a:pt x="312" y="404"/>
                        <a:pt x="314" y="403"/>
                      </a:cubicBezTo>
                      <a:cubicBezTo>
                        <a:pt x="315" y="403"/>
                        <a:pt x="317" y="405"/>
                        <a:pt x="318" y="404"/>
                      </a:cubicBezTo>
                      <a:cubicBezTo>
                        <a:pt x="319" y="403"/>
                        <a:pt x="319" y="399"/>
                        <a:pt x="321" y="398"/>
                      </a:cubicBezTo>
                      <a:cubicBezTo>
                        <a:pt x="324" y="397"/>
                        <a:pt x="326" y="395"/>
                        <a:pt x="329" y="394"/>
                      </a:cubicBezTo>
                      <a:cubicBezTo>
                        <a:pt x="332" y="393"/>
                        <a:pt x="332" y="393"/>
                        <a:pt x="332" y="390"/>
                      </a:cubicBezTo>
                      <a:cubicBezTo>
                        <a:pt x="332" y="386"/>
                        <a:pt x="333" y="384"/>
                        <a:pt x="335" y="381"/>
                      </a:cubicBezTo>
                      <a:cubicBezTo>
                        <a:pt x="335" y="382"/>
                        <a:pt x="335" y="383"/>
                        <a:pt x="335" y="384"/>
                      </a:cubicBezTo>
                      <a:cubicBezTo>
                        <a:pt x="337" y="382"/>
                        <a:pt x="342" y="377"/>
                        <a:pt x="342" y="374"/>
                      </a:cubicBezTo>
                      <a:cubicBezTo>
                        <a:pt x="342" y="372"/>
                        <a:pt x="344" y="370"/>
                        <a:pt x="341" y="370"/>
                      </a:cubicBezTo>
                      <a:cubicBezTo>
                        <a:pt x="340" y="369"/>
                        <a:pt x="339" y="366"/>
                        <a:pt x="338" y="364"/>
                      </a:cubicBezTo>
                      <a:cubicBezTo>
                        <a:pt x="337" y="362"/>
                        <a:pt x="335" y="363"/>
                        <a:pt x="333" y="362"/>
                      </a:cubicBezTo>
                      <a:cubicBezTo>
                        <a:pt x="332" y="362"/>
                        <a:pt x="330" y="360"/>
                        <a:pt x="328" y="358"/>
                      </a:cubicBezTo>
                      <a:cubicBezTo>
                        <a:pt x="325" y="356"/>
                        <a:pt x="326" y="350"/>
                        <a:pt x="326" y="347"/>
                      </a:cubicBezTo>
                      <a:cubicBezTo>
                        <a:pt x="323" y="350"/>
                        <a:pt x="319" y="356"/>
                        <a:pt x="316" y="359"/>
                      </a:cubicBezTo>
                      <a:cubicBezTo>
                        <a:pt x="312" y="361"/>
                        <a:pt x="305" y="360"/>
                        <a:pt x="302" y="361"/>
                      </a:cubicBezTo>
                      <a:cubicBezTo>
                        <a:pt x="302" y="355"/>
                        <a:pt x="302" y="351"/>
                        <a:pt x="300" y="347"/>
                      </a:cubicBezTo>
                      <a:cubicBezTo>
                        <a:pt x="299" y="349"/>
                        <a:pt x="298" y="353"/>
                        <a:pt x="298" y="355"/>
                      </a:cubicBezTo>
                      <a:cubicBezTo>
                        <a:pt x="295" y="349"/>
                        <a:pt x="292" y="343"/>
                        <a:pt x="288" y="337"/>
                      </a:cubicBezTo>
                      <a:cubicBezTo>
                        <a:pt x="288" y="335"/>
                        <a:pt x="283" y="328"/>
                        <a:pt x="284" y="327"/>
                      </a:cubicBezTo>
                      <a:cubicBezTo>
                        <a:pt x="288" y="322"/>
                        <a:pt x="288" y="322"/>
                        <a:pt x="293" y="322"/>
                      </a:cubicBezTo>
                      <a:cubicBezTo>
                        <a:pt x="297" y="323"/>
                        <a:pt x="298" y="327"/>
                        <a:pt x="299" y="331"/>
                      </a:cubicBezTo>
                      <a:cubicBezTo>
                        <a:pt x="301" y="335"/>
                        <a:pt x="302" y="336"/>
                        <a:pt x="306" y="339"/>
                      </a:cubicBezTo>
                      <a:cubicBezTo>
                        <a:pt x="309" y="339"/>
                        <a:pt x="310" y="343"/>
                        <a:pt x="312" y="343"/>
                      </a:cubicBezTo>
                      <a:cubicBezTo>
                        <a:pt x="317" y="344"/>
                        <a:pt x="319" y="345"/>
                        <a:pt x="323" y="343"/>
                      </a:cubicBezTo>
                      <a:cubicBezTo>
                        <a:pt x="328" y="341"/>
                        <a:pt x="328" y="343"/>
                        <a:pt x="330" y="348"/>
                      </a:cubicBezTo>
                      <a:cubicBezTo>
                        <a:pt x="332" y="351"/>
                        <a:pt x="335" y="351"/>
                        <a:pt x="337" y="351"/>
                      </a:cubicBezTo>
                      <a:cubicBezTo>
                        <a:pt x="340" y="352"/>
                        <a:pt x="343" y="353"/>
                        <a:pt x="346" y="354"/>
                      </a:cubicBezTo>
                      <a:cubicBezTo>
                        <a:pt x="355" y="347"/>
                        <a:pt x="373" y="333"/>
                        <a:pt x="362" y="324"/>
                      </a:cubicBezTo>
                      <a:cubicBezTo>
                        <a:pt x="348" y="312"/>
                        <a:pt x="355" y="302"/>
                        <a:pt x="355" y="302"/>
                      </a:cubicBezTo>
                      <a:cubicBezTo>
                        <a:pt x="355" y="302"/>
                        <a:pt x="362" y="288"/>
                        <a:pt x="348" y="278"/>
                      </a:cubicBezTo>
                      <a:cubicBezTo>
                        <a:pt x="335" y="270"/>
                        <a:pt x="318" y="269"/>
                        <a:pt x="313" y="269"/>
                      </a:cubicBezTo>
                      <a:cubicBezTo>
                        <a:pt x="313" y="272"/>
                        <a:pt x="313" y="276"/>
                        <a:pt x="314" y="279"/>
                      </a:cubicBezTo>
                      <a:cubicBezTo>
                        <a:pt x="311" y="280"/>
                        <a:pt x="306" y="281"/>
                        <a:pt x="304" y="281"/>
                      </a:cubicBezTo>
                      <a:cubicBezTo>
                        <a:pt x="301" y="280"/>
                        <a:pt x="299" y="279"/>
                        <a:pt x="297" y="279"/>
                      </a:cubicBezTo>
                      <a:cubicBezTo>
                        <a:pt x="295" y="278"/>
                        <a:pt x="295" y="276"/>
                        <a:pt x="293" y="276"/>
                      </a:cubicBezTo>
                      <a:cubicBezTo>
                        <a:pt x="290" y="275"/>
                        <a:pt x="290" y="275"/>
                        <a:pt x="290" y="272"/>
                      </a:cubicBezTo>
                      <a:cubicBezTo>
                        <a:pt x="289" y="270"/>
                        <a:pt x="289" y="268"/>
                        <a:pt x="290" y="266"/>
                      </a:cubicBezTo>
                      <a:cubicBezTo>
                        <a:pt x="290" y="264"/>
                        <a:pt x="291" y="262"/>
                        <a:pt x="291" y="260"/>
                      </a:cubicBezTo>
                      <a:cubicBezTo>
                        <a:pt x="293" y="256"/>
                        <a:pt x="293" y="256"/>
                        <a:pt x="296" y="256"/>
                      </a:cubicBezTo>
                      <a:cubicBezTo>
                        <a:pt x="293" y="254"/>
                        <a:pt x="292" y="252"/>
                        <a:pt x="290" y="249"/>
                      </a:cubicBezTo>
                      <a:cubicBezTo>
                        <a:pt x="288" y="246"/>
                        <a:pt x="286" y="245"/>
                        <a:pt x="284" y="243"/>
                      </a:cubicBezTo>
                      <a:cubicBezTo>
                        <a:pt x="283" y="239"/>
                        <a:pt x="283" y="237"/>
                        <a:pt x="283" y="233"/>
                      </a:cubicBezTo>
                      <a:cubicBezTo>
                        <a:pt x="283" y="229"/>
                        <a:pt x="279" y="227"/>
                        <a:pt x="277" y="227"/>
                      </a:cubicBezTo>
                      <a:cubicBezTo>
                        <a:pt x="278" y="226"/>
                        <a:pt x="281" y="224"/>
                        <a:pt x="281" y="223"/>
                      </a:cubicBezTo>
                      <a:cubicBezTo>
                        <a:pt x="281" y="219"/>
                        <a:pt x="281" y="219"/>
                        <a:pt x="284" y="218"/>
                      </a:cubicBezTo>
                      <a:cubicBezTo>
                        <a:pt x="284" y="218"/>
                        <a:pt x="284" y="218"/>
                        <a:pt x="285" y="217"/>
                      </a:cubicBezTo>
                      <a:cubicBezTo>
                        <a:pt x="284" y="213"/>
                        <a:pt x="281" y="206"/>
                        <a:pt x="276" y="202"/>
                      </a:cubicBezTo>
                      <a:cubicBezTo>
                        <a:pt x="268" y="197"/>
                        <a:pt x="276" y="181"/>
                        <a:pt x="290" y="186"/>
                      </a:cubicBezTo>
                      <a:cubicBezTo>
                        <a:pt x="305" y="190"/>
                        <a:pt x="318" y="168"/>
                        <a:pt x="324" y="179"/>
                      </a:cubicBezTo>
                      <a:cubicBezTo>
                        <a:pt x="336" y="200"/>
                        <a:pt x="355" y="171"/>
                        <a:pt x="367" y="176"/>
                      </a:cubicBezTo>
                      <a:cubicBezTo>
                        <a:pt x="379" y="181"/>
                        <a:pt x="383" y="162"/>
                        <a:pt x="379" y="157"/>
                      </a:cubicBezTo>
                      <a:cubicBezTo>
                        <a:pt x="374" y="152"/>
                        <a:pt x="369" y="148"/>
                        <a:pt x="381" y="129"/>
                      </a:cubicBezTo>
                      <a:cubicBezTo>
                        <a:pt x="396" y="104"/>
                        <a:pt x="379" y="88"/>
                        <a:pt x="379" y="88"/>
                      </a:cubicBezTo>
                      <a:cubicBezTo>
                        <a:pt x="379" y="88"/>
                        <a:pt x="374" y="82"/>
                        <a:pt x="388" y="55"/>
                      </a:cubicBezTo>
                      <a:cubicBezTo>
                        <a:pt x="393" y="45"/>
                        <a:pt x="383" y="30"/>
                        <a:pt x="377" y="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grpSp>
          <p:grpSp>
            <p:nvGrpSpPr>
              <p:cNvPr id="762" name="Group 338">
                <a:extLst>
                  <a:ext uri="{FF2B5EF4-FFF2-40B4-BE49-F238E27FC236}">
                    <a16:creationId xmlns:a16="http://schemas.microsoft.com/office/drawing/2014/main" id="{EBB7E871-2208-A683-ADAB-37587015685C}"/>
                  </a:ext>
                </a:extLst>
              </p:cNvPr>
              <p:cNvGrpSpPr/>
              <p:nvPr/>
            </p:nvGrpSpPr>
            <p:grpSpPr>
              <a:xfrm>
                <a:off x="2263688" y="1645119"/>
                <a:ext cx="3556086" cy="3245566"/>
                <a:chOff x="5378451" y="3481388"/>
                <a:chExt cx="508000" cy="963613"/>
              </a:xfrm>
              <a:grpFill/>
            </p:grpSpPr>
            <p:sp>
              <p:nvSpPr>
                <p:cNvPr id="763" name="Freeform 213">
                  <a:extLst>
                    <a:ext uri="{FF2B5EF4-FFF2-40B4-BE49-F238E27FC236}">
                      <a16:creationId xmlns:a16="http://schemas.microsoft.com/office/drawing/2014/main" id="{961EEC93-6CA3-8434-77E3-FD42FEDD6CCF}"/>
                    </a:ext>
                  </a:extLst>
                </p:cNvPr>
                <p:cNvSpPr>
                  <a:spLocks/>
                </p:cNvSpPr>
                <p:nvPr/>
              </p:nvSpPr>
              <p:spPr bwMode="auto">
                <a:xfrm>
                  <a:off x="5553075" y="4311650"/>
                  <a:ext cx="39688" cy="93663"/>
                </a:xfrm>
                <a:custGeom>
                  <a:avLst/>
                  <a:gdLst>
                    <a:gd name="T0" fmla="*/ 53 w 55"/>
                    <a:gd name="T1" fmla="*/ 67 h 67"/>
                    <a:gd name="T2" fmla="*/ 54 w 55"/>
                    <a:gd name="T3" fmla="*/ 53 h 67"/>
                    <a:gd name="T4" fmla="*/ 47 w 55"/>
                    <a:gd name="T5" fmla="*/ 49 h 67"/>
                    <a:gd name="T6" fmla="*/ 47 w 55"/>
                    <a:gd name="T7" fmla="*/ 44 h 67"/>
                    <a:gd name="T8" fmla="*/ 46 w 55"/>
                    <a:gd name="T9" fmla="*/ 39 h 67"/>
                    <a:gd name="T10" fmla="*/ 42 w 55"/>
                    <a:gd name="T11" fmla="*/ 37 h 67"/>
                    <a:gd name="T12" fmla="*/ 43 w 55"/>
                    <a:gd name="T13" fmla="*/ 32 h 67"/>
                    <a:gd name="T14" fmla="*/ 39 w 55"/>
                    <a:gd name="T15" fmla="*/ 29 h 67"/>
                    <a:gd name="T16" fmla="*/ 37 w 55"/>
                    <a:gd name="T17" fmla="*/ 26 h 67"/>
                    <a:gd name="T18" fmla="*/ 34 w 55"/>
                    <a:gd name="T19" fmla="*/ 23 h 67"/>
                    <a:gd name="T20" fmla="*/ 30 w 55"/>
                    <a:gd name="T21" fmla="*/ 22 h 67"/>
                    <a:gd name="T22" fmla="*/ 23 w 55"/>
                    <a:gd name="T23" fmla="*/ 15 h 67"/>
                    <a:gd name="T24" fmla="*/ 15 w 55"/>
                    <a:gd name="T25" fmla="*/ 9 h 67"/>
                    <a:gd name="T26" fmla="*/ 9 w 55"/>
                    <a:gd name="T27" fmla="*/ 3 h 67"/>
                    <a:gd name="T28" fmla="*/ 1 w 55"/>
                    <a:gd name="T29" fmla="*/ 1 h 67"/>
                    <a:gd name="T30" fmla="*/ 6 w 55"/>
                    <a:gd name="T31" fmla="*/ 11 h 67"/>
                    <a:gd name="T32" fmla="*/ 13 w 55"/>
                    <a:gd name="T33" fmla="*/ 17 h 67"/>
                    <a:gd name="T34" fmla="*/ 18 w 55"/>
                    <a:gd name="T35" fmla="*/ 25 h 67"/>
                    <a:gd name="T36" fmla="*/ 20 w 55"/>
                    <a:gd name="T37" fmla="*/ 32 h 67"/>
                    <a:gd name="T38" fmla="*/ 23 w 55"/>
                    <a:gd name="T39" fmla="*/ 34 h 67"/>
                    <a:gd name="T40" fmla="*/ 28 w 55"/>
                    <a:gd name="T41" fmla="*/ 46 h 67"/>
                    <a:gd name="T42" fmla="*/ 34 w 55"/>
                    <a:gd name="T43" fmla="*/ 53 h 67"/>
                    <a:gd name="T44" fmla="*/ 47 w 55"/>
                    <a:gd name="T45" fmla="*/ 67 h 67"/>
                    <a:gd name="T46" fmla="*/ 47 w 55"/>
                    <a:gd name="T47" fmla="*/ 65 h 67"/>
                    <a:gd name="T48" fmla="*/ 53 w 55"/>
                    <a:gd name="T4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67">
                      <a:moveTo>
                        <a:pt x="53" y="67"/>
                      </a:moveTo>
                      <a:cubicBezTo>
                        <a:pt x="53" y="63"/>
                        <a:pt x="53" y="57"/>
                        <a:pt x="54" y="53"/>
                      </a:cubicBezTo>
                      <a:cubicBezTo>
                        <a:pt x="55" y="48"/>
                        <a:pt x="50" y="45"/>
                        <a:pt x="47" y="49"/>
                      </a:cubicBezTo>
                      <a:cubicBezTo>
                        <a:pt x="49" y="46"/>
                        <a:pt x="47" y="46"/>
                        <a:pt x="47" y="44"/>
                      </a:cubicBezTo>
                      <a:cubicBezTo>
                        <a:pt x="46" y="43"/>
                        <a:pt x="46" y="40"/>
                        <a:pt x="46" y="39"/>
                      </a:cubicBezTo>
                      <a:cubicBezTo>
                        <a:pt x="44" y="39"/>
                        <a:pt x="42" y="38"/>
                        <a:pt x="42" y="37"/>
                      </a:cubicBezTo>
                      <a:cubicBezTo>
                        <a:pt x="41" y="35"/>
                        <a:pt x="43" y="34"/>
                        <a:pt x="43" y="32"/>
                      </a:cubicBezTo>
                      <a:cubicBezTo>
                        <a:pt x="42" y="30"/>
                        <a:pt x="39" y="30"/>
                        <a:pt x="39" y="29"/>
                      </a:cubicBezTo>
                      <a:cubicBezTo>
                        <a:pt x="39" y="26"/>
                        <a:pt x="39" y="28"/>
                        <a:pt x="37" y="26"/>
                      </a:cubicBezTo>
                      <a:cubicBezTo>
                        <a:pt x="35" y="25"/>
                        <a:pt x="37" y="24"/>
                        <a:pt x="34" y="23"/>
                      </a:cubicBezTo>
                      <a:cubicBezTo>
                        <a:pt x="32" y="23"/>
                        <a:pt x="31" y="23"/>
                        <a:pt x="30" y="22"/>
                      </a:cubicBezTo>
                      <a:cubicBezTo>
                        <a:pt x="28" y="19"/>
                        <a:pt x="25" y="18"/>
                        <a:pt x="23" y="15"/>
                      </a:cubicBezTo>
                      <a:cubicBezTo>
                        <a:pt x="20" y="13"/>
                        <a:pt x="17" y="11"/>
                        <a:pt x="15" y="9"/>
                      </a:cubicBezTo>
                      <a:cubicBezTo>
                        <a:pt x="13" y="5"/>
                        <a:pt x="14" y="3"/>
                        <a:pt x="9" y="3"/>
                      </a:cubicBezTo>
                      <a:cubicBezTo>
                        <a:pt x="8" y="3"/>
                        <a:pt x="2" y="0"/>
                        <a:pt x="1" y="1"/>
                      </a:cubicBezTo>
                      <a:cubicBezTo>
                        <a:pt x="0" y="3"/>
                        <a:pt x="5" y="9"/>
                        <a:pt x="6" y="11"/>
                      </a:cubicBezTo>
                      <a:cubicBezTo>
                        <a:pt x="8" y="12"/>
                        <a:pt x="13" y="13"/>
                        <a:pt x="13" y="17"/>
                      </a:cubicBezTo>
                      <a:cubicBezTo>
                        <a:pt x="13" y="21"/>
                        <a:pt x="18" y="21"/>
                        <a:pt x="18" y="25"/>
                      </a:cubicBezTo>
                      <a:cubicBezTo>
                        <a:pt x="19" y="27"/>
                        <a:pt x="20" y="30"/>
                        <a:pt x="20" y="32"/>
                      </a:cubicBezTo>
                      <a:cubicBezTo>
                        <a:pt x="21" y="34"/>
                        <a:pt x="22" y="33"/>
                        <a:pt x="23" y="34"/>
                      </a:cubicBezTo>
                      <a:cubicBezTo>
                        <a:pt x="25" y="36"/>
                        <a:pt x="27" y="42"/>
                        <a:pt x="28" y="46"/>
                      </a:cubicBezTo>
                      <a:cubicBezTo>
                        <a:pt x="30" y="49"/>
                        <a:pt x="32" y="51"/>
                        <a:pt x="34" y="53"/>
                      </a:cubicBezTo>
                      <a:cubicBezTo>
                        <a:pt x="38" y="58"/>
                        <a:pt x="42" y="63"/>
                        <a:pt x="47" y="67"/>
                      </a:cubicBezTo>
                      <a:cubicBezTo>
                        <a:pt x="47" y="67"/>
                        <a:pt x="47" y="65"/>
                        <a:pt x="47" y="65"/>
                      </a:cubicBezTo>
                      <a:cubicBezTo>
                        <a:pt x="49" y="67"/>
                        <a:pt x="51" y="63"/>
                        <a:pt x="53"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764" name="Freeform 214">
                  <a:extLst>
                    <a:ext uri="{FF2B5EF4-FFF2-40B4-BE49-F238E27FC236}">
                      <a16:creationId xmlns:a16="http://schemas.microsoft.com/office/drawing/2014/main" id="{E1839BE7-63FA-1C02-6DDA-9A874CEAA8E6}"/>
                    </a:ext>
                  </a:extLst>
                </p:cNvPr>
                <p:cNvSpPr>
                  <a:spLocks/>
                </p:cNvSpPr>
                <p:nvPr/>
              </p:nvSpPr>
              <p:spPr bwMode="auto">
                <a:xfrm>
                  <a:off x="5653088" y="4275138"/>
                  <a:ext cx="3175" cy="4763"/>
                </a:xfrm>
                <a:custGeom>
                  <a:avLst/>
                  <a:gdLst>
                    <a:gd name="T0" fmla="*/ 2 w 6"/>
                    <a:gd name="T1" fmla="*/ 4 h 4"/>
                    <a:gd name="T2" fmla="*/ 3 w 6"/>
                    <a:gd name="T3" fmla="*/ 0 h 4"/>
                    <a:gd name="T4" fmla="*/ 2 w 6"/>
                    <a:gd name="T5" fmla="*/ 4 h 4"/>
                  </a:gdLst>
                  <a:ahLst/>
                  <a:cxnLst>
                    <a:cxn ang="0">
                      <a:pos x="T0" y="T1"/>
                    </a:cxn>
                    <a:cxn ang="0">
                      <a:pos x="T2" y="T3"/>
                    </a:cxn>
                    <a:cxn ang="0">
                      <a:pos x="T4" y="T5"/>
                    </a:cxn>
                  </a:cxnLst>
                  <a:rect l="0" t="0" r="r" b="b"/>
                  <a:pathLst>
                    <a:path w="6" h="4">
                      <a:moveTo>
                        <a:pt x="2" y="4"/>
                      </a:moveTo>
                      <a:cubicBezTo>
                        <a:pt x="5" y="4"/>
                        <a:pt x="6" y="0"/>
                        <a:pt x="3" y="0"/>
                      </a:cubicBezTo>
                      <a:cubicBezTo>
                        <a:pt x="2" y="1"/>
                        <a:pt x="0"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765" name="Freeform 215">
                  <a:extLst>
                    <a:ext uri="{FF2B5EF4-FFF2-40B4-BE49-F238E27FC236}">
                      <a16:creationId xmlns:a16="http://schemas.microsoft.com/office/drawing/2014/main" id="{B569B7D8-8840-FBDD-9185-59CCAE9BE5FF}"/>
                    </a:ext>
                  </a:extLst>
                </p:cNvPr>
                <p:cNvSpPr>
                  <a:spLocks/>
                </p:cNvSpPr>
                <p:nvPr/>
              </p:nvSpPr>
              <p:spPr bwMode="auto">
                <a:xfrm>
                  <a:off x="5654675" y="4252913"/>
                  <a:ext cx="4763" cy="19050"/>
                </a:xfrm>
                <a:custGeom>
                  <a:avLst/>
                  <a:gdLst>
                    <a:gd name="T0" fmla="*/ 0 w 7"/>
                    <a:gd name="T1" fmla="*/ 1 h 13"/>
                    <a:gd name="T2" fmla="*/ 3 w 7"/>
                    <a:gd name="T3" fmla="*/ 5 h 13"/>
                    <a:gd name="T4" fmla="*/ 4 w 7"/>
                    <a:gd name="T5" fmla="*/ 8 h 13"/>
                    <a:gd name="T6" fmla="*/ 6 w 7"/>
                    <a:gd name="T7" fmla="*/ 4 h 13"/>
                    <a:gd name="T8" fmla="*/ 0 w 7"/>
                    <a:gd name="T9" fmla="*/ 1 h 13"/>
                  </a:gdLst>
                  <a:ahLst/>
                  <a:cxnLst>
                    <a:cxn ang="0">
                      <a:pos x="T0" y="T1"/>
                    </a:cxn>
                    <a:cxn ang="0">
                      <a:pos x="T2" y="T3"/>
                    </a:cxn>
                    <a:cxn ang="0">
                      <a:pos x="T4" y="T5"/>
                    </a:cxn>
                    <a:cxn ang="0">
                      <a:pos x="T6" y="T7"/>
                    </a:cxn>
                    <a:cxn ang="0">
                      <a:pos x="T8" y="T9"/>
                    </a:cxn>
                  </a:cxnLst>
                  <a:rect l="0" t="0" r="r" b="b"/>
                  <a:pathLst>
                    <a:path w="7" h="13">
                      <a:moveTo>
                        <a:pt x="0" y="1"/>
                      </a:moveTo>
                      <a:cubicBezTo>
                        <a:pt x="0" y="3"/>
                        <a:pt x="2" y="4"/>
                        <a:pt x="3" y="5"/>
                      </a:cubicBezTo>
                      <a:cubicBezTo>
                        <a:pt x="4" y="6"/>
                        <a:pt x="3" y="6"/>
                        <a:pt x="4" y="8"/>
                      </a:cubicBezTo>
                      <a:cubicBezTo>
                        <a:pt x="7" y="13"/>
                        <a:pt x="7" y="6"/>
                        <a:pt x="6" y="4"/>
                      </a:cubicBezTo>
                      <a:cubicBezTo>
                        <a:pt x="5" y="0"/>
                        <a:pt x="2"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766" name="Freeform 216">
                  <a:extLst>
                    <a:ext uri="{FF2B5EF4-FFF2-40B4-BE49-F238E27FC236}">
                      <a16:creationId xmlns:a16="http://schemas.microsoft.com/office/drawing/2014/main" id="{D83E44F2-9377-2E20-CFB5-471B6AB4F934}"/>
                    </a:ext>
                  </a:extLst>
                </p:cNvPr>
                <p:cNvSpPr>
                  <a:spLocks/>
                </p:cNvSpPr>
                <p:nvPr/>
              </p:nvSpPr>
              <p:spPr bwMode="auto">
                <a:xfrm>
                  <a:off x="5649913" y="4252913"/>
                  <a:ext cx="3175" cy="9525"/>
                </a:xfrm>
                <a:custGeom>
                  <a:avLst/>
                  <a:gdLst>
                    <a:gd name="T0" fmla="*/ 3 w 5"/>
                    <a:gd name="T1" fmla="*/ 3 h 6"/>
                    <a:gd name="T2" fmla="*/ 5 w 5"/>
                    <a:gd name="T3" fmla="*/ 6 h 6"/>
                    <a:gd name="T4" fmla="*/ 5 w 5"/>
                    <a:gd name="T5" fmla="*/ 3 h 6"/>
                    <a:gd name="T6" fmla="*/ 1 w 5"/>
                    <a:gd name="T7" fmla="*/ 1 h 6"/>
                    <a:gd name="T8" fmla="*/ 0 w 5"/>
                    <a:gd name="T9" fmla="*/ 5 h 6"/>
                    <a:gd name="T10" fmla="*/ 3 w 5"/>
                    <a:gd name="T11" fmla="*/ 3 h 6"/>
                  </a:gdLst>
                  <a:ahLst/>
                  <a:cxnLst>
                    <a:cxn ang="0">
                      <a:pos x="T0" y="T1"/>
                    </a:cxn>
                    <a:cxn ang="0">
                      <a:pos x="T2" y="T3"/>
                    </a:cxn>
                    <a:cxn ang="0">
                      <a:pos x="T4" y="T5"/>
                    </a:cxn>
                    <a:cxn ang="0">
                      <a:pos x="T6" y="T7"/>
                    </a:cxn>
                    <a:cxn ang="0">
                      <a:pos x="T8" y="T9"/>
                    </a:cxn>
                    <a:cxn ang="0">
                      <a:pos x="T10" y="T11"/>
                    </a:cxn>
                  </a:cxnLst>
                  <a:rect l="0" t="0" r="r" b="b"/>
                  <a:pathLst>
                    <a:path w="5" h="6">
                      <a:moveTo>
                        <a:pt x="3" y="3"/>
                      </a:moveTo>
                      <a:cubicBezTo>
                        <a:pt x="3" y="4"/>
                        <a:pt x="4" y="6"/>
                        <a:pt x="5" y="6"/>
                      </a:cubicBezTo>
                      <a:cubicBezTo>
                        <a:pt x="5" y="6"/>
                        <a:pt x="5" y="4"/>
                        <a:pt x="5" y="3"/>
                      </a:cubicBezTo>
                      <a:cubicBezTo>
                        <a:pt x="3" y="3"/>
                        <a:pt x="4" y="0"/>
                        <a:pt x="1" y="1"/>
                      </a:cubicBezTo>
                      <a:cubicBezTo>
                        <a:pt x="2" y="2"/>
                        <a:pt x="1" y="4"/>
                        <a:pt x="0" y="5"/>
                      </a:cubicBezTo>
                      <a:cubicBezTo>
                        <a:pt x="1" y="4"/>
                        <a:pt x="2" y="4"/>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767" name="Freeform 217">
                  <a:extLst>
                    <a:ext uri="{FF2B5EF4-FFF2-40B4-BE49-F238E27FC236}">
                      <a16:creationId xmlns:a16="http://schemas.microsoft.com/office/drawing/2014/main" id="{4CB4429C-4164-6638-9207-4D63D5D393EA}"/>
                    </a:ext>
                  </a:extLst>
                </p:cNvPr>
                <p:cNvSpPr>
                  <a:spLocks/>
                </p:cNvSpPr>
                <p:nvPr/>
              </p:nvSpPr>
              <p:spPr bwMode="auto">
                <a:xfrm>
                  <a:off x="5651500" y="4264025"/>
                  <a:ext cx="3175" cy="15875"/>
                </a:xfrm>
                <a:custGeom>
                  <a:avLst/>
                  <a:gdLst>
                    <a:gd name="T0" fmla="*/ 3 w 5"/>
                    <a:gd name="T1" fmla="*/ 6 h 11"/>
                    <a:gd name="T2" fmla="*/ 5 w 5"/>
                    <a:gd name="T3" fmla="*/ 0 h 11"/>
                    <a:gd name="T4" fmla="*/ 3 w 5"/>
                    <a:gd name="T5" fmla="*/ 0 h 11"/>
                    <a:gd name="T6" fmla="*/ 0 w 5"/>
                    <a:gd name="T7" fmla="*/ 11 h 11"/>
                    <a:gd name="T8" fmla="*/ 0 w 5"/>
                    <a:gd name="T9" fmla="*/ 11 h 11"/>
                    <a:gd name="T10" fmla="*/ 3 w 5"/>
                    <a:gd name="T11" fmla="*/ 6 h 11"/>
                  </a:gdLst>
                  <a:ahLst/>
                  <a:cxnLst>
                    <a:cxn ang="0">
                      <a:pos x="T0" y="T1"/>
                    </a:cxn>
                    <a:cxn ang="0">
                      <a:pos x="T2" y="T3"/>
                    </a:cxn>
                    <a:cxn ang="0">
                      <a:pos x="T4" y="T5"/>
                    </a:cxn>
                    <a:cxn ang="0">
                      <a:pos x="T6" y="T7"/>
                    </a:cxn>
                    <a:cxn ang="0">
                      <a:pos x="T8" y="T9"/>
                    </a:cxn>
                    <a:cxn ang="0">
                      <a:pos x="T10" y="T11"/>
                    </a:cxn>
                  </a:cxnLst>
                  <a:rect l="0" t="0" r="r" b="b"/>
                  <a:pathLst>
                    <a:path w="5" h="11">
                      <a:moveTo>
                        <a:pt x="3" y="6"/>
                      </a:moveTo>
                      <a:cubicBezTo>
                        <a:pt x="5" y="5"/>
                        <a:pt x="4" y="2"/>
                        <a:pt x="5" y="0"/>
                      </a:cubicBezTo>
                      <a:cubicBezTo>
                        <a:pt x="4" y="0"/>
                        <a:pt x="4" y="0"/>
                        <a:pt x="3" y="0"/>
                      </a:cubicBezTo>
                      <a:cubicBezTo>
                        <a:pt x="3" y="4"/>
                        <a:pt x="1" y="7"/>
                        <a:pt x="0" y="11"/>
                      </a:cubicBezTo>
                      <a:cubicBezTo>
                        <a:pt x="0" y="11"/>
                        <a:pt x="0" y="11"/>
                        <a:pt x="0" y="11"/>
                      </a:cubicBezTo>
                      <a:cubicBezTo>
                        <a:pt x="1" y="9"/>
                        <a:pt x="2" y="7"/>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768" name="Freeform 218">
                  <a:extLst>
                    <a:ext uri="{FF2B5EF4-FFF2-40B4-BE49-F238E27FC236}">
                      <a16:creationId xmlns:a16="http://schemas.microsoft.com/office/drawing/2014/main" id="{A4D45380-E0F4-0821-C811-C2B8DD24108A}"/>
                    </a:ext>
                  </a:extLst>
                </p:cNvPr>
                <p:cNvSpPr>
                  <a:spLocks/>
                </p:cNvSpPr>
                <p:nvPr/>
              </p:nvSpPr>
              <p:spPr bwMode="auto">
                <a:xfrm>
                  <a:off x="5646738" y="4260850"/>
                  <a:ext cx="6350" cy="25400"/>
                </a:xfrm>
                <a:custGeom>
                  <a:avLst/>
                  <a:gdLst>
                    <a:gd name="T0" fmla="*/ 0 w 9"/>
                    <a:gd name="T1" fmla="*/ 1 h 18"/>
                    <a:gd name="T2" fmla="*/ 6 w 9"/>
                    <a:gd name="T3" fmla="*/ 8 h 18"/>
                    <a:gd name="T4" fmla="*/ 4 w 9"/>
                    <a:gd name="T5" fmla="*/ 15 h 18"/>
                    <a:gd name="T6" fmla="*/ 7 w 9"/>
                    <a:gd name="T7" fmla="*/ 17 h 18"/>
                    <a:gd name="T8" fmla="*/ 7 w 9"/>
                    <a:gd name="T9" fmla="*/ 14 h 18"/>
                    <a:gd name="T10" fmla="*/ 7 w 9"/>
                    <a:gd name="T11" fmla="*/ 14 h 18"/>
                    <a:gd name="T12" fmla="*/ 7 w 9"/>
                    <a:gd name="T13" fmla="*/ 14 h 18"/>
                    <a:gd name="T14" fmla="*/ 7 w 9"/>
                    <a:gd name="T15" fmla="*/ 13 h 18"/>
                    <a:gd name="T16" fmla="*/ 9 w 9"/>
                    <a:gd name="T17" fmla="*/ 5 h 18"/>
                    <a:gd name="T18" fmla="*/ 3 w 9"/>
                    <a:gd name="T19" fmla="*/ 1 h 18"/>
                    <a:gd name="T20" fmla="*/ 0 w 9"/>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8">
                      <a:moveTo>
                        <a:pt x="0" y="1"/>
                      </a:moveTo>
                      <a:cubicBezTo>
                        <a:pt x="1" y="7"/>
                        <a:pt x="0" y="11"/>
                        <a:pt x="6" y="8"/>
                      </a:cubicBezTo>
                      <a:cubicBezTo>
                        <a:pt x="4" y="10"/>
                        <a:pt x="1" y="14"/>
                        <a:pt x="4" y="15"/>
                      </a:cubicBezTo>
                      <a:cubicBezTo>
                        <a:pt x="5" y="16"/>
                        <a:pt x="5" y="18"/>
                        <a:pt x="7" y="17"/>
                      </a:cubicBezTo>
                      <a:cubicBezTo>
                        <a:pt x="8" y="17"/>
                        <a:pt x="7" y="15"/>
                        <a:pt x="7" y="14"/>
                      </a:cubicBezTo>
                      <a:cubicBezTo>
                        <a:pt x="7" y="14"/>
                        <a:pt x="7" y="14"/>
                        <a:pt x="7" y="14"/>
                      </a:cubicBezTo>
                      <a:cubicBezTo>
                        <a:pt x="7" y="14"/>
                        <a:pt x="7" y="14"/>
                        <a:pt x="7" y="14"/>
                      </a:cubicBezTo>
                      <a:cubicBezTo>
                        <a:pt x="7" y="13"/>
                        <a:pt x="7" y="13"/>
                        <a:pt x="7" y="13"/>
                      </a:cubicBezTo>
                      <a:cubicBezTo>
                        <a:pt x="7" y="11"/>
                        <a:pt x="9" y="7"/>
                        <a:pt x="9" y="5"/>
                      </a:cubicBezTo>
                      <a:cubicBezTo>
                        <a:pt x="7" y="2"/>
                        <a:pt x="6" y="2"/>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769" name="Freeform 219">
                  <a:extLst>
                    <a:ext uri="{FF2B5EF4-FFF2-40B4-BE49-F238E27FC236}">
                      <a16:creationId xmlns:a16="http://schemas.microsoft.com/office/drawing/2014/main" id="{774A6FBD-3E40-7140-4342-BE18ADFE03B9}"/>
                    </a:ext>
                  </a:extLst>
                </p:cNvPr>
                <p:cNvSpPr>
                  <a:spLocks/>
                </p:cNvSpPr>
                <p:nvPr/>
              </p:nvSpPr>
              <p:spPr bwMode="auto">
                <a:xfrm>
                  <a:off x="5646738" y="4391025"/>
                  <a:ext cx="4763" cy="14288"/>
                </a:xfrm>
                <a:custGeom>
                  <a:avLst/>
                  <a:gdLst>
                    <a:gd name="T0" fmla="*/ 5 w 5"/>
                    <a:gd name="T1" fmla="*/ 4 h 10"/>
                    <a:gd name="T2" fmla="*/ 3 w 5"/>
                    <a:gd name="T3" fmla="*/ 4 h 10"/>
                    <a:gd name="T4" fmla="*/ 0 w 5"/>
                    <a:gd name="T5" fmla="*/ 7 h 10"/>
                    <a:gd name="T6" fmla="*/ 3 w 5"/>
                    <a:gd name="T7" fmla="*/ 10 h 10"/>
                    <a:gd name="T8" fmla="*/ 4 w 5"/>
                    <a:gd name="T9" fmla="*/ 6 h 10"/>
                    <a:gd name="T10" fmla="*/ 5 w 5"/>
                    <a:gd name="T11" fmla="*/ 4 h 10"/>
                  </a:gdLst>
                  <a:ahLst/>
                  <a:cxnLst>
                    <a:cxn ang="0">
                      <a:pos x="T0" y="T1"/>
                    </a:cxn>
                    <a:cxn ang="0">
                      <a:pos x="T2" y="T3"/>
                    </a:cxn>
                    <a:cxn ang="0">
                      <a:pos x="T4" y="T5"/>
                    </a:cxn>
                    <a:cxn ang="0">
                      <a:pos x="T6" y="T7"/>
                    </a:cxn>
                    <a:cxn ang="0">
                      <a:pos x="T8" y="T9"/>
                    </a:cxn>
                    <a:cxn ang="0">
                      <a:pos x="T10" y="T11"/>
                    </a:cxn>
                  </a:cxnLst>
                  <a:rect l="0" t="0" r="r" b="b"/>
                  <a:pathLst>
                    <a:path w="5" h="10">
                      <a:moveTo>
                        <a:pt x="5" y="4"/>
                      </a:moveTo>
                      <a:cubicBezTo>
                        <a:pt x="5" y="1"/>
                        <a:pt x="3" y="2"/>
                        <a:pt x="3" y="4"/>
                      </a:cubicBezTo>
                      <a:cubicBezTo>
                        <a:pt x="1" y="0"/>
                        <a:pt x="0" y="6"/>
                        <a:pt x="0" y="7"/>
                      </a:cubicBezTo>
                      <a:cubicBezTo>
                        <a:pt x="1" y="8"/>
                        <a:pt x="2" y="8"/>
                        <a:pt x="3" y="10"/>
                      </a:cubicBezTo>
                      <a:cubicBezTo>
                        <a:pt x="4" y="8"/>
                        <a:pt x="5" y="7"/>
                        <a:pt x="4" y="6"/>
                      </a:cubicBezTo>
                      <a:cubicBezTo>
                        <a:pt x="3" y="4"/>
                        <a:pt x="4"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770" name="Freeform 220">
                  <a:extLst>
                    <a:ext uri="{FF2B5EF4-FFF2-40B4-BE49-F238E27FC236}">
                      <a16:creationId xmlns:a16="http://schemas.microsoft.com/office/drawing/2014/main" id="{B1C1D80D-2BFB-3B2F-2610-66396988B1AE}"/>
                    </a:ext>
                  </a:extLst>
                </p:cNvPr>
                <p:cNvSpPr>
                  <a:spLocks/>
                </p:cNvSpPr>
                <p:nvPr/>
              </p:nvSpPr>
              <p:spPr bwMode="auto">
                <a:xfrm>
                  <a:off x="5640388" y="4248150"/>
                  <a:ext cx="6350" cy="11113"/>
                </a:xfrm>
                <a:custGeom>
                  <a:avLst/>
                  <a:gdLst>
                    <a:gd name="T0" fmla="*/ 0 w 7"/>
                    <a:gd name="T1" fmla="*/ 0 h 8"/>
                    <a:gd name="T2" fmla="*/ 4 w 7"/>
                    <a:gd name="T3" fmla="*/ 8 h 8"/>
                    <a:gd name="T4" fmla="*/ 3 w 7"/>
                    <a:gd name="T5" fmla="*/ 0 h 8"/>
                    <a:gd name="T6" fmla="*/ 0 w 7"/>
                    <a:gd name="T7" fmla="*/ 0 h 8"/>
                  </a:gdLst>
                  <a:ahLst/>
                  <a:cxnLst>
                    <a:cxn ang="0">
                      <a:pos x="T0" y="T1"/>
                    </a:cxn>
                    <a:cxn ang="0">
                      <a:pos x="T2" y="T3"/>
                    </a:cxn>
                    <a:cxn ang="0">
                      <a:pos x="T4" y="T5"/>
                    </a:cxn>
                    <a:cxn ang="0">
                      <a:pos x="T6" y="T7"/>
                    </a:cxn>
                  </a:cxnLst>
                  <a:rect l="0" t="0" r="r" b="b"/>
                  <a:pathLst>
                    <a:path w="7" h="8">
                      <a:moveTo>
                        <a:pt x="0" y="0"/>
                      </a:moveTo>
                      <a:cubicBezTo>
                        <a:pt x="1" y="2"/>
                        <a:pt x="3" y="5"/>
                        <a:pt x="4" y="8"/>
                      </a:cubicBezTo>
                      <a:cubicBezTo>
                        <a:pt x="7" y="4"/>
                        <a:pt x="7" y="2"/>
                        <a:pt x="3"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771" name="Freeform 221">
                  <a:extLst>
                    <a:ext uri="{FF2B5EF4-FFF2-40B4-BE49-F238E27FC236}">
                      <a16:creationId xmlns:a16="http://schemas.microsoft.com/office/drawing/2014/main" id="{0CE71AB3-39E1-893C-4E78-4852C797E5A3}"/>
                    </a:ext>
                  </a:extLst>
                </p:cNvPr>
                <p:cNvSpPr>
                  <a:spLocks/>
                </p:cNvSpPr>
                <p:nvPr/>
              </p:nvSpPr>
              <p:spPr bwMode="auto">
                <a:xfrm>
                  <a:off x="5621338" y="4422775"/>
                  <a:ext cx="4763" cy="9525"/>
                </a:xfrm>
                <a:custGeom>
                  <a:avLst/>
                  <a:gdLst>
                    <a:gd name="T0" fmla="*/ 0 w 6"/>
                    <a:gd name="T1" fmla="*/ 0 h 6"/>
                    <a:gd name="T2" fmla="*/ 4 w 6"/>
                    <a:gd name="T3" fmla="*/ 3 h 6"/>
                    <a:gd name="T4" fmla="*/ 0 w 6"/>
                    <a:gd name="T5" fmla="*/ 0 h 6"/>
                  </a:gdLst>
                  <a:ahLst/>
                  <a:cxnLst>
                    <a:cxn ang="0">
                      <a:pos x="T0" y="T1"/>
                    </a:cxn>
                    <a:cxn ang="0">
                      <a:pos x="T2" y="T3"/>
                    </a:cxn>
                    <a:cxn ang="0">
                      <a:pos x="T4" y="T5"/>
                    </a:cxn>
                  </a:cxnLst>
                  <a:rect l="0" t="0" r="r" b="b"/>
                  <a:pathLst>
                    <a:path w="6" h="6">
                      <a:moveTo>
                        <a:pt x="0" y="0"/>
                      </a:moveTo>
                      <a:cubicBezTo>
                        <a:pt x="0" y="3"/>
                        <a:pt x="2" y="6"/>
                        <a:pt x="4" y="3"/>
                      </a:cubicBezTo>
                      <a:cubicBezTo>
                        <a:pt x="6" y="0"/>
                        <a:pt x="2"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772" name="Freeform 222">
                  <a:extLst>
                    <a:ext uri="{FF2B5EF4-FFF2-40B4-BE49-F238E27FC236}">
                      <a16:creationId xmlns:a16="http://schemas.microsoft.com/office/drawing/2014/main" id="{B80D06EE-C1A1-2D10-D365-C2825054EB3B}"/>
                    </a:ext>
                  </a:extLst>
                </p:cNvPr>
                <p:cNvSpPr>
                  <a:spLocks/>
                </p:cNvSpPr>
                <p:nvPr/>
              </p:nvSpPr>
              <p:spPr bwMode="auto">
                <a:xfrm>
                  <a:off x="5634038" y="4343400"/>
                  <a:ext cx="23813" cy="61913"/>
                </a:xfrm>
                <a:custGeom>
                  <a:avLst/>
                  <a:gdLst>
                    <a:gd name="T0" fmla="*/ 4 w 33"/>
                    <a:gd name="T1" fmla="*/ 17 h 44"/>
                    <a:gd name="T2" fmla="*/ 2 w 33"/>
                    <a:gd name="T3" fmla="*/ 23 h 44"/>
                    <a:gd name="T4" fmla="*/ 2 w 33"/>
                    <a:gd name="T5" fmla="*/ 30 h 44"/>
                    <a:gd name="T6" fmla="*/ 5 w 33"/>
                    <a:gd name="T7" fmla="*/ 34 h 44"/>
                    <a:gd name="T8" fmla="*/ 4 w 33"/>
                    <a:gd name="T9" fmla="*/ 42 h 44"/>
                    <a:gd name="T10" fmla="*/ 9 w 33"/>
                    <a:gd name="T11" fmla="*/ 42 h 44"/>
                    <a:gd name="T12" fmla="*/ 9 w 33"/>
                    <a:gd name="T13" fmla="*/ 39 h 44"/>
                    <a:gd name="T14" fmla="*/ 9 w 33"/>
                    <a:gd name="T15" fmla="*/ 36 h 44"/>
                    <a:gd name="T16" fmla="*/ 9 w 33"/>
                    <a:gd name="T17" fmla="*/ 30 h 44"/>
                    <a:gd name="T18" fmla="*/ 11 w 33"/>
                    <a:gd name="T19" fmla="*/ 25 h 44"/>
                    <a:gd name="T20" fmla="*/ 12 w 33"/>
                    <a:gd name="T21" fmla="*/ 31 h 44"/>
                    <a:gd name="T22" fmla="*/ 14 w 33"/>
                    <a:gd name="T23" fmla="*/ 35 h 44"/>
                    <a:gd name="T24" fmla="*/ 17 w 33"/>
                    <a:gd name="T25" fmla="*/ 38 h 44"/>
                    <a:gd name="T26" fmla="*/ 21 w 33"/>
                    <a:gd name="T27" fmla="*/ 35 h 44"/>
                    <a:gd name="T28" fmla="*/ 18 w 33"/>
                    <a:gd name="T29" fmla="*/ 31 h 44"/>
                    <a:gd name="T30" fmla="*/ 19 w 33"/>
                    <a:gd name="T31" fmla="*/ 28 h 44"/>
                    <a:gd name="T32" fmla="*/ 17 w 33"/>
                    <a:gd name="T33" fmla="*/ 24 h 44"/>
                    <a:gd name="T34" fmla="*/ 14 w 33"/>
                    <a:gd name="T35" fmla="*/ 21 h 44"/>
                    <a:gd name="T36" fmla="*/ 24 w 33"/>
                    <a:gd name="T37" fmla="*/ 16 h 44"/>
                    <a:gd name="T38" fmla="*/ 20 w 33"/>
                    <a:gd name="T39" fmla="*/ 14 h 44"/>
                    <a:gd name="T40" fmla="*/ 17 w 33"/>
                    <a:gd name="T41" fmla="*/ 15 h 44"/>
                    <a:gd name="T42" fmla="*/ 14 w 33"/>
                    <a:gd name="T43" fmla="*/ 16 h 44"/>
                    <a:gd name="T44" fmla="*/ 9 w 33"/>
                    <a:gd name="T45" fmla="*/ 8 h 44"/>
                    <a:gd name="T46" fmla="*/ 14 w 33"/>
                    <a:gd name="T47" fmla="*/ 8 h 44"/>
                    <a:gd name="T48" fmla="*/ 23 w 33"/>
                    <a:gd name="T49" fmla="*/ 8 h 44"/>
                    <a:gd name="T50" fmla="*/ 33 w 33"/>
                    <a:gd name="T51" fmla="*/ 0 h 44"/>
                    <a:gd name="T52" fmla="*/ 26 w 33"/>
                    <a:gd name="T53" fmla="*/ 5 h 44"/>
                    <a:gd name="T54" fmla="*/ 22 w 33"/>
                    <a:gd name="T55" fmla="*/ 5 h 44"/>
                    <a:gd name="T56" fmla="*/ 19 w 33"/>
                    <a:gd name="T57" fmla="*/ 5 h 44"/>
                    <a:gd name="T58" fmla="*/ 11 w 33"/>
                    <a:gd name="T59" fmla="*/ 3 h 44"/>
                    <a:gd name="T60" fmla="*/ 5 w 33"/>
                    <a:gd name="T61" fmla="*/ 10 h 44"/>
                    <a:gd name="T62" fmla="*/ 4 w 33"/>
                    <a:gd name="T63" fmla="*/ 1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44">
                      <a:moveTo>
                        <a:pt x="4" y="17"/>
                      </a:moveTo>
                      <a:cubicBezTo>
                        <a:pt x="3" y="19"/>
                        <a:pt x="4" y="21"/>
                        <a:pt x="2" y="23"/>
                      </a:cubicBezTo>
                      <a:cubicBezTo>
                        <a:pt x="1" y="27"/>
                        <a:pt x="0" y="27"/>
                        <a:pt x="2" y="30"/>
                      </a:cubicBezTo>
                      <a:cubicBezTo>
                        <a:pt x="3" y="32"/>
                        <a:pt x="5" y="30"/>
                        <a:pt x="5" y="34"/>
                      </a:cubicBezTo>
                      <a:cubicBezTo>
                        <a:pt x="5" y="35"/>
                        <a:pt x="3" y="41"/>
                        <a:pt x="4" y="42"/>
                      </a:cubicBezTo>
                      <a:cubicBezTo>
                        <a:pt x="5" y="44"/>
                        <a:pt x="9" y="44"/>
                        <a:pt x="9" y="42"/>
                      </a:cubicBezTo>
                      <a:cubicBezTo>
                        <a:pt x="9" y="42"/>
                        <a:pt x="9" y="40"/>
                        <a:pt x="9" y="39"/>
                      </a:cubicBezTo>
                      <a:cubicBezTo>
                        <a:pt x="9" y="38"/>
                        <a:pt x="9" y="37"/>
                        <a:pt x="9" y="36"/>
                      </a:cubicBezTo>
                      <a:cubicBezTo>
                        <a:pt x="10" y="34"/>
                        <a:pt x="9" y="32"/>
                        <a:pt x="9" y="30"/>
                      </a:cubicBezTo>
                      <a:cubicBezTo>
                        <a:pt x="10" y="27"/>
                        <a:pt x="7" y="26"/>
                        <a:pt x="11" y="25"/>
                      </a:cubicBezTo>
                      <a:cubicBezTo>
                        <a:pt x="13" y="25"/>
                        <a:pt x="11" y="30"/>
                        <a:pt x="12" y="31"/>
                      </a:cubicBezTo>
                      <a:cubicBezTo>
                        <a:pt x="12" y="33"/>
                        <a:pt x="15" y="33"/>
                        <a:pt x="14" y="35"/>
                      </a:cubicBezTo>
                      <a:cubicBezTo>
                        <a:pt x="14" y="38"/>
                        <a:pt x="15" y="38"/>
                        <a:pt x="17" y="38"/>
                      </a:cubicBezTo>
                      <a:cubicBezTo>
                        <a:pt x="17" y="37"/>
                        <a:pt x="21" y="34"/>
                        <a:pt x="21" y="35"/>
                      </a:cubicBezTo>
                      <a:cubicBezTo>
                        <a:pt x="23" y="32"/>
                        <a:pt x="19" y="34"/>
                        <a:pt x="18" y="31"/>
                      </a:cubicBezTo>
                      <a:cubicBezTo>
                        <a:pt x="18" y="30"/>
                        <a:pt x="19" y="29"/>
                        <a:pt x="19" y="28"/>
                      </a:cubicBezTo>
                      <a:cubicBezTo>
                        <a:pt x="18" y="27"/>
                        <a:pt x="18" y="25"/>
                        <a:pt x="17" y="24"/>
                      </a:cubicBezTo>
                      <a:cubicBezTo>
                        <a:pt x="16" y="22"/>
                        <a:pt x="15" y="23"/>
                        <a:pt x="14" y="21"/>
                      </a:cubicBezTo>
                      <a:cubicBezTo>
                        <a:pt x="18" y="23"/>
                        <a:pt x="20" y="13"/>
                        <a:pt x="24" y="16"/>
                      </a:cubicBezTo>
                      <a:cubicBezTo>
                        <a:pt x="25" y="12"/>
                        <a:pt x="21" y="14"/>
                        <a:pt x="20" y="14"/>
                      </a:cubicBezTo>
                      <a:cubicBezTo>
                        <a:pt x="18" y="14"/>
                        <a:pt x="18" y="15"/>
                        <a:pt x="17" y="15"/>
                      </a:cubicBezTo>
                      <a:cubicBezTo>
                        <a:pt x="15" y="16"/>
                        <a:pt x="16" y="14"/>
                        <a:pt x="14" y="16"/>
                      </a:cubicBezTo>
                      <a:cubicBezTo>
                        <a:pt x="10" y="21"/>
                        <a:pt x="5" y="12"/>
                        <a:pt x="9" y="8"/>
                      </a:cubicBezTo>
                      <a:cubicBezTo>
                        <a:pt x="11" y="6"/>
                        <a:pt x="12" y="8"/>
                        <a:pt x="14" y="8"/>
                      </a:cubicBezTo>
                      <a:cubicBezTo>
                        <a:pt x="17" y="8"/>
                        <a:pt x="20" y="7"/>
                        <a:pt x="23" y="8"/>
                      </a:cubicBezTo>
                      <a:cubicBezTo>
                        <a:pt x="28" y="11"/>
                        <a:pt x="31" y="5"/>
                        <a:pt x="33" y="0"/>
                      </a:cubicBezTo>
                      <a:cubicBezTo>
                        <a:pt x="30" y="0"/>
                        <a:pt x="28" y="4"/>
                        <a:pt x="26" y="5"/>
                      </a:cubicBezTo>
                      <a:cubicBezTo>
                        <a:pt x="25" y="6"/>
                        <a:pt x="23" y="5"/>
                        <a:pt x="22" y="5"/>
                      </a:cubicBezTo>
                      <a:cubicBezTo>
                        <a:pt x="21" y="5"/>
                        <a:pt x="21" y="5"/>
                        <a:pt x="19" y="5"/>
                      </a:cubicBezTo>
                      <a:cubicBezTo>
                        <a:pt x="17" y="4"/>
                        <a:pt x="13" y="1"/>
                        <a:pt x="11" y="3"/>
                      </a:cubicBezTo>
                      <a:cubicBezTo>
                        <a:pt x="8" y="5"/>
                        <a:pt x="7" y="7"/>
                        <a:pt x="5" y="10"/>
                      </a:cubicBezTo>
                      <a:cubicBezTo>
                        <a:pt x="7" y="13"/>
                        <a:pt x="4" y="15"/>
                        <a:pt x="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773" name="Freeform 223">
                  <a:extLst>
                    <a:ext uri="{FF2B5EF4-FFF2-40B4-BE49-F238E27FC236}">
                      <a16:creationId xmlns:a16="http://schemas.microsoft.com/office/drawing/2014/main" id="{A7C3065C-2935-1685-56AD-5D1D373E7F8B}"/>
                    </a:ext>
                  </a:extLst>
                </p:cNvPr>
                <p:cNvSpPr>
                  <a:spLocks/>
                </p:cNvSpPr>
                <p:nvPr/>
              </p:nvSpPr>
              <p:spPr bwMode="auto">
                <a:xfrm>
                  <a:off x="5654675" y="4264025"/>
                  <a:ext cx="4763" cy="11113"/>
                </a:xfrm>
                <a:custGeom>
                  <a:avLst/>
                  <a:gdLst>
                    <a:gd name="T0" fmla="*/ 0 w 6"/>
                    <a:gd name="T1" fmla="*/ 0 h 9"/>
                    <a:gd name="T2" fmla="*/ 1 w 6"/>
                    <a:gd name="T3" fmla="*/ 4 h 9"/>
                    <a:gd name="T4" fmla="*/ 4 w 6"/>
                    <a:gd name="T5" fmla="*/ 9 h 9"/>
                    <a:gd name="T6" fmla="*/ 4 w 6"/>
                    <a:gd name="T7" fmla="*/ 7 h 9"/>
                    <a:gd name="T8" fmla="*/ 5 w 6"/>
                    <a:gd name="T9" fmla="*/ 9 h 9"/>
                    <a:gd name="T10" fmla="*/ 4 w 6"/>
                    <a:gd name="T11" fmla="*/ 1 h 9"/>
                    <a:gd name="T12" fmla="*/ 0 w 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0" y="0"/>
                      </a:moveTo>
                      <a:cubicBezTo>
                        <a:pt x="0" y="1"/>
                        <a:pt x="0" y="3"/>
                        <a:pt x="1" y="4"/>
                      </a:cubicBezTo>
                      <a:cubicBezTo>
                        <a:pt x="3" y="2"/>
                        <a:pt x="2" y="8"/>
                        <a:pt x="4" y="9"/>
                      </a:cubicBezTo>
                      <a:cubicBezTo>
                        <a:pt x="4" y="8"/>
                        <a:pt x="4" y="8"/>
                        <a:pt x="4" y="7"/>
                      </a:cubicBezTo>
                      <a:cubicBezTo>
                        <a:pt x="4" y="8"/>
                        <a:pt x="4" y="8"/>
                        <a:pt x="5" y="9"/>
                      </a:cubicBezTo>
                      <a:cubicBezTo>
                        <a:pt x="6" y="7"/>
                        <a:pt x="4" y="3"/>
                        <a:pt x="4" y="1"/>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774" name="Freeform 224">
                  <a:extLst>
                    <a:ext uri="{FF2B5EF4-FFF2-40B4-BE49-F238E27FC236}">
                      <a16:creationId xmlns:a16="http://schemas.microsoft.com/office/drawing/2014/main" id="{225956AF-E5DE-B1EC-F9B7-021A863C723D}"/>
                    </a:ext>
                  </a:extLst>
                </p:cNvPr>
                <p:cNvSpPr>
                  <a:spLocks/>
                </p:cNvSpPr>
                <p:nvPr/>
              </p:nvSpPr>
              <p:spPr bwMode="auto">
                <a:xfrm>
                  <a:off x="5595938" y="4373563"/>
                  <a:ext cx="3175" cy="11113"/>
                </a:xfrm>
                <a:custGeom>
                  <a:avLst/>
                  <a:gdLst>
                    <a:gd name="T0" fmla="*/ 2 w 4"/>
                    <a:gd name="T1" fmla="*/ 3 h 8"/>
                    <a:gd name="T2" fmla="*/ 1 w 4"/>
                    <a:gd name="T3" fmla="*/ 7 h 8"/>
                    <a:gd name="T4" fmla="*/ 2 w 4"/>
                    <a:gd name="T5" fmla="*/ 3 h 8"/>
                  </a:gdLst>
                  <a:ahLst/>
                  <a:cxnLst>
                    <a:cxn ang="0">
                      <a:pos x="T0" y="T1"/>
                    </a:cxn>
                    <a:cxn ang="0">
                      <a:pos x="T2" y="T3"/>
                    </a:cxn>
                    <a:cxn ang="0">
                      <a:pos x="T4" y="T5"/>
                    </a:cxn>
                  </a:cxnLst>
                  <a:rect l="0" t="0" r="r" b="b"/>
                  <a:pathLst>
                    <a:path w="4" h="8">
                      <a:moveTo>
                        <a:pt x="2" y="3"/>
                      </a:moveTo>
                      <a:cubicBezTo>
                        <a:pt x="0" y="0"/>
                        <a:pt x="1" y="6"/>
                        <a:pt x="1" y="7"/>
                      </a:cubicBezTo>
                      <a:cubicBezTo>
                        <a:pt x="4" y="8"/>
                        <a:pt x="4" y="4"/>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775" name="Freeform 225">
                  <a:extLst>
                    <a:ext uri="{FF2B5EF4-FFF2-40B4-BE49-F238E27FC236}">
                      <a16:creationId xmlns:a16="http://schemas.microsoft.com/office/drawing/2014/main" id="{0FAE5BA5-5D4A-F65A-A008-DEF763A6EB29}"/>
                    </a:ext>
                  </a:extLst>
                </p:cNvPr>
                <p:cNvSpPr>
                  <a:spLocks/>
                </p:cNvSpPr>
                <p:nvPr/>
              </p:nvSpPr>
              <p:spPr bwMode="auto">
                <a:xfrm>
                  <a:off x="5588000" y="4405313"/>
                  <a:ext cx="33338" cy="23813"/>
                </a:xfrm>
                <a:custGeom>
                  <a:avLst/>
                  <a:gdLst>
                    <a:gd name="T0" fmla="*/ 43 w 48"/>
                    <a:gd name="T1" fmla="*/ 10 h 17"/>
                    <a:gd name="T2" fmla="*/ 37 w 48"/>
                    <a:gd name="T3" fmla="*/ 6 h 17"/>
                    <a:gd name="T4" fmla="*/ 30 w 48"/>
                    <a:gd name="T5" fmla="*/ 4 h 17"/>
                    <a:gd name="T6" fmla="*/ 27 w 48"/>
                    <a:gd name="T7" fmla="*/ 6 h 17"/>
                    <a:gd name="T8" fmla="*/ 25 w 48"/>
                    <a:gd name="T9" fmla="*/ 6 h 17"/>
                    <a:gd name="T10" fmla="*/ 16 w 48"/>
                    <a:gd name="T11" fmla="*/ 2 h 17"/>
                    <a:gd name="T12" fmla="*/ 10 w 48"/>
                    <a:gd name="T13" fmla="*/ 0 h 17"/>
                    <a:gd name="T14" fmla="*/ 6 w 48"/>
                    <a:gd name="T15" fmla="*/ 0 h 17"/>
                    <a:gd name="T16" fmla="*/ 4 w 48"/>
                    <a:gd name="T17" fmla="*/ 2 h 17"/>
                    <a:gd name="T18" fmla="*/ 7 w 48"/>
                    <a:gd name="T19" fmla="*/ 6 h 17"/>
                    <a:gd name="T20" fmla="*/ 7 w 48"/>
                    <a:gd name="T21" fmla="*/ 8 h 17"/>
                    <a:gd name="T22" fmla="*/ 16 w 48"/>
                    <a:gd name="T23" fmla="*/ 11 h 17"/>
                    <a:gd name="T24" fmla="*/ 21 w 48"/>
                    <a:gd name="T25" fmla="*/ 10 h 17"/>
                    <a:gd name="T26" fmla="*/ 25 w 48"/>
                    <a:gd name="T27" fmla="*/ 13 h 17"/>
                    <a:gd name="T28" fmla="*/ 29 w 48"/>
                    <a:gd name="T29" fmla="*/ 14 h 17"/>
                    <a:gd name="T30" fmla="*/ 32 w 48"/>
                    <a:gd name="T31" fmla="*/ 15 h 17"/>
                    <a:gd name="T32" fmla="*/ 34 w 48"/>
                    <a:gd name="T33" fmla="*/ 13 h 17"/>
                    <a:gd name="T34" fmla="*/ 41 w 48"/>
                    <a:gd name="T35" fmla="*/ 14 h 17"/>
                    <a:gd name="T36" fmla="*/ 48 w 48"/>
                    <a:gd name="T37" fmla="*/ 17 h 17"/>
                    <a:gd name="T38" fmla="*/ 43 w 48"/>
                    <a:gd name="T3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17">
                      <a:moveTo>
                        <a:pt x="43" y="10"/>
                      </a:moveTo>
                      <a:cubicBezTo>
                        <a:pt x="40" y="11"/>
                        <a:pt x="37" y="9"/>
                        <a:pt x="37" y="6"/>
                      </a:cubicBezTo>
                      <a:cubicBezTo>
                        <a:pt x="36" y="6"/>
                        <a:pt x="31" y="6"/>
                        <a:pt x="30" y="4"/>
                      </a:cubicBezTo>
                      <a:cubicBezTo>
                        <a:pt x="28" y="2"/>
                        <a:pt x="28" y="4"/>
                        <a:pt x="27" y="6"/>
                      </a:cubicBezTo>
                      <a:cubicBezTo>
                        <a:pt x="27" y="6"/>
                        <a:pt x="26" y="6"/>
                        <a:pt x="25" y="6"/>
                      </a:cubicBezTo>
                      <a:cubicBezTo>
                        <a:pt x="21" y="6"/>
                        <a:pt x="18" y="6"/>
                        <a:pt x="16" y="2"/>
                      </a:cubicBezTo>
                      <a:cubicBezTo>
                        <a:pt x="16" y="2"/>
                        <a:pt x="11" y="1"/>
                        <a:pt x="10" y="0"/>
                      </a:cubicBezTo>
                      <a:cubicBezTo>
                        <a:pt x="9" y="2"/>
                        <a:pt x="8" y="1"/>
                        <a:pt x="6" y="0"/>
                      </a:cubicBezTo>
                      <a:cubicBezTo>
                        <a:pt x="5" y="0"/>
                        <a:pt x="5" y="1"/>
                        <a:pt x="4" y="2"/>
                      </a:cubicBezTo>
                      <a:cubicBezTo>
                        <a:pt x="0" y="6"/>
                        <a:pt x="5" y="6"/>
                        <a:pt x="7" y="6"/>
                      </a:cubicBezTo>
                      <a:cubicBezTo>
                        <a:pt x="7" y="7"/>
                        <a:pt x="7" y="8"/>
                        <a:pt x="7" y="8"/>
                      </a:cubicBezTo>
                      <a:cubicBezTo>
                        <a:pt x="10" y="9"/>
                        <a:pt x="13" y="11"/>
                        <a:pt x="16" y="11"/>
                      </a:cubicBezTo>
                      <a:cubicBezTo>
                        <a:pt x="18" y="12"/>
                        <a:pt x="19" y="10"/>
                        <a:pt x="21" y="10"/>
                      </a:cubicBezTo>
                      <a:cubicBezTo>
                        <a:pt x="22" y="11"/>
                        <a:pt x="24" y="12"/>
                        <a:pt x="25" y="13"/>
                      </a:cubicBezTo>
                      <a:cubicBezTo>
                        <a:pt x="27" y="13"/>
                        <a:pt x="28" y="14"/>
                        <a:pt x="29" y="14"/>
                      </a:cubicBezTo>
                      <a:cubicBezTo>
                        <a:pt x="30" y="14"/>
                        <a:pt x="32" y="14"/>
                        <a:pt x="32" y="15"/>
                      </a:cubicBezTo>
                      <a:cubicBezTo>
                        <a:pt x="33" y="15"/>
                        <a:pt x="34" y="13"/>
                        <a:pt x="34" y="13"/>
                      </a:cubicBezTo>
                      <a:cubicBezTo>
                        <a:pt x="37" y="14"/>
                        <a:pt x="38" y="15"/>
                        <a:pt x="41" y="14"/>
                      </a:cubicBezTo>
                      <a:cubicBezTo>
                        <a:pt x="43" y="15"/>
                        <a:pt x="46" y="16"/>
                        <a:pt x="48" y="17"/>
                      </a:cubicBezTo>
                      <a:cubicBezTo>
                        <a:pt x="45" y="14"/>
                        <a:pt x="48" y="9"/>
                        <a:pt x="4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776" name="Freeform 226">
                  <a:extLst>
                    <a:ext uri="{FF2B5EF4-FFF2-40B4-BE49-F238E27FC236}">
                      <a16:creationId xmlns:a16="http://schemas.microsoft.com/office/drawing/2014/main" id="{3403F824-F20A-56D6-5826-44893406A283}"/>
                    </a:ext>
                  </a:extLst>
                </p:cNvPr>
                <p:cNvSpPr>
                  <a:spLocks/>
                </p:cNvSpPr>
                <p:nvPr/>
              </p:nvSpPr>
              <p:spPr bwMode="auto">
                <a:xfrm>
                  <a:off x="5588000" y="4368800"/>
                  <a:ext cx="6350" cy="14288"/>
                </a:xfrm>
                <a:custGeom>
                  <a:avLst/>
                  <a:gdLst>
                    <a:gd name="T0" fmla="*/ 4 w 9"/>
                    <a:gd name="T1" fmla="*/ 1 h 10"/>
                    <a:gd name="T2" fmla="*/ 4 w 9"/>
                    <a:gd name="T3" fmla="*/ 2 h 10"/>
                    <a:gd name="T4" fmla="*/ 0 w 9"/>
                    <a:gd name="T5" fmla="*/ 3 h 10"/>
                    <a:gd name="T6" fmla="*/ 3 w 9"/>
                    <a:gd name="T7" fmla="*/ 4 h 10"/>
                    <a:gd name="T8" fmla="*/ 4 w 9"/>
                    <a:gd name="T9" fmla="*/ 6 h 10"/>
                    <a:gd name="T10" fmla="*/ 6 w 9"/>
                    <a:gd name="T11" fmla="*/ 9 h 10"/>
                    <a:gd name="T12" fmla="*/ 9 w 9"/>
                    <a:gd name="T13" fmla="*/ 10 h 10"/>
                    <a:gd name="T14" fmla="*/ 9 w 9"/>
                    <a:gd name="T15" fmla="*/ 7 h 10"/>
                    <a:gd name="T16" fmla="*/ 4 w 9"/>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
                      </a:moveTo>
                      <a:cubicBezTo>
                        <a:pt x="4" y="1"/>
                        <a:pt x="4" y="2"/>
                        <a:pt x="4" y="2"/>
                      </a:cubicBezTo>
                      <a:cubicBezTo>
                        <a:pt x="2" y="0"/>
                        <a:pt x="2" y="2"/>
                        <a:pt x="0" y="3"/>
                      </a:cubicBezTo>
                      <a:cubicBezTo>
                        <a:pt x="2" y="5"/>
                        <a:pt x="2" y="4"/>
                        <a:pt x="3" y="4"/>
                      </a:cubicBezTo>
                      <a:cubicBezTo>
                        <a:pt x="4" y="4"/>
                        <a:pt x="4" y="5"/>
                        <a:pt x="4" y="6"/>
                      </a:cubicBezTo>
                      <a:cubicBezTo>
                        <a:pt x="5" y="7"/>
                        <a:pt x="5" y="8"/>
                        <a:pt x="6" y="9"/>
                      </a:cubicBezTo>
                      <a:cubicBezTo>
                        <a:pt x="7" y="9"/>
                        <a:pt x="7" y="10"/>
                        <a:pt x="9" y="10"/>
                      </a:cubicBezTo>
                      <a:cubicBezTo>
                        <a:pt x="7" y="9"/>
                        <a:pt x="8" y="8"/>
                        <a:pt x="9" y="7"/>
                      </a:cubicBezTo>
                      <a:cubicBezTo>
                        <a:pt x="5" y="7"/>
                        <a:pt x="7"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777" name="Freeform 227">
                  <a:extLst>
                    <a:ext uri="{FF2B5EF4-FFF2-40B4-BE49-F238E27FC236}">
                      <a16:creationId xmlns:a16="http://schemas.microsoft.com/office/drawing/2014/main" id="{58F99AF3-C271-ADAB-5C4D-F10AAD48A2AE}"/>
                    </a:ext>
                  </a:extLst>
                </p:cNvPr>
                <p:cNvSpPr>
                  <a:spLocks/>
                </p:cNvSpPr>
                <p:nvPr/>
              </p:nvSpPr>
              <p:spPr bwMode="auto">
                <a:xfrm>
                  <a:off x="5645150" y="4276725"/>
                  <a:ext cx="17463" cy="36513"/>
                </a:xfrm>
                <a:custGeom>
                  <a:avLst/>
                  <a:gdLst>
                    <a:gd name="T0" fmla="*/ 24 w 25"/>
                    <a:gd name="T1" fmla="*/ 6 h 26"/>
                    <a:gd name="T2" fmla="*/ 22 w 25"/>
                    <a:gd name="T3" fmla="*/ 4 h 26"/>
                    <a:gd name="T4" fmla="*/ 19 w 25"/>
                    <a:gd name="T5" fmla="*/ 0 h 26"/>
                    <a:gd name="T6" fmla="*/ 20 w 25"/>
                    <a:gd name="T7" fmla="*/ 5 h 26"/>
                    <a:gd name="T8" fmla="*/ 17 w 25"/>
                    <a:gd name="T9" fmla="*/ 6 h 26"/>
                    <a:gd name="T10" fmla="*/ 15 w 25"/>
                    <a:gd name="T11" fmla="*/ 8 h 26"/>
                    <a:gd name="T12" fmla="*/ 10 w 25"/>
                    <a:gd name="T13" fmla="*/ 11 h 26"/>
                    <a:gd name="T14" fmla="*/ 9 w 25"/>
                    <a:gd name="T15" fmla="*/ 6 h 26"/>
                    <a:gd name="T16" fmla="*/ 6 w 25"/>
                    <a:gd name="T17" fmla="*/ 10 h 26"/>
                    <a:gd name="T18" fmla="*/ 2 w 25"/>
                    <a:gd name="T19" fmla="*/ 17 h 26"/>
                    <a:gd name="T20" fmla="*/ 6 w 25"/>
                    <a:gd name="T21" fmla="*/ 14 h 26"/>
                    <a:gd name="T22" fmla="*/ 8 w 25"/>
                    <a:gd name="T23" fmla="*/ 12 h 26"/>
                    <a:gd name="T24" fmla="*/ 9 w 25"/>
                    <a:gd name="T25" fmla="*/ 14 h 26"/>
                    <a:gd name="T26" fmla="*/ 9 w 25"/>
                    <a:gd name="T27" fmla="*/ 12 h 26"/>
                    <a:gd name="T28" fmla="*/ 11 w 25"/>
                    <a:gd name="T29" fmla="*/ 20 h 26"/>
                    <a:gd name="T30" fmla="*/ 18 w 25"/>
                    <a:gd name="T31" fmla="*/ 22 h 26"/>
                    <a:gd name="T32" fmla="*/ 20 w 25"/>
                    <a:gd name="T33" fmla="*/ 21 h 26"/>
                    <a:gd name="T34" fmla="*/ 21 w 25"/>
                    <a:gd name="T35" fmla="*/ 14 h 26"/>
                    <a:gd name="T36" fmla="*/ 22 w 25"/>
                    <a:gd name="T37" fmla="*/ 20 h 26"/>
                    <a:gd name="T38" fmla="*/ 23 w 25"/>
                    <a:gd name="T39" fmla="*/ 17 h 26"/>
                    <a:gd name="T40" fmla="*/ 24 w 25"/>
                    <a:gd name="T41" fmla="*/ 18 h 26"/>
                    <a:gd name="T42" fmla="*/ 24 w 25"/>
                    <a:gd name="T43" fmla="*/ 10 h 26"/>
                    <a:gd name="T44" fmla="*/ 24 w 25"/>
                    <a:gd name="T45" fmla="*/ 8 h 26"/>
                    <a:gd name="T46" fmla="*/ 22 w 25"/>
                    <a:gd name="T47" fmla="*/ 8 h 26"/>
                    <a:gd name="T48" fmla="*/ 24 w 25"/>
                    <a:gd name="T4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26">
                      <a:moveTo>
                        <a:pt x="24" y="6"/>
                      </a:moveTo>
                      <a:cubicBezTo>
                        <a:pt x="24" y="5"/>
                        <a:pt x="23" y="3"/>
                        <a:pt x="22" y="4"/>
                      </a:cubicBezTo>
                      <a:cubicBezTo>
                        <a:pt x="21" y="2"/>
                        <a:pt x="20" y="0"/>
                        <a:pt x="19" y="0"/>
                      </a:cubicBezTo>
                      <a:cubicBezTo>
                        <a:pt x="19" y="2"/>
                        <a:pt x="19" y="4"/>
                        <a:pt x="20" y="5"/>
                      </a:cubicBezTo>
                      <a:cubicBezTo>
                        <a:pt x="18" y="4"/>
                        <a:pt x="18" y="4"/>
                        <a:pt x="17" y="6"/>
                      </a:cubicBezTo>
                      <a:cubicBezTo>
                        <a:pt x="16" y="4"/>
                        <a:pt x="15" y="6"/>
                        <a:pt x="15" y="8"/>
                      </a:cubicBezTo>
                      <a:cubicBezTo>
                        <a:pt x="13" y="6"/>
                        <a:pt x="12" y="10"/>
                        <a:pt x="10" y="11"/>
                      </a:cubicBezTo>
                      <a:cubicBezTo>
                        <a:pt x="11" y="9"/>
                        <a:pt x="11" y="6"/>
                        <a:pt x="9" y="6"/>
                      </a:cubicBezTo>
                      <a:cubicBezTo>
                        <a:pt x="7" y="6"/>
                        <a:pt x="8" y="10"/>
                        <a:pt x="6" y="10"/>
                      </a:cubicBezTo>
                      <a:cubicBezTo>
                        <a:pt x="4" y="11"/>
                        <a:pt x="0" y="14"/>
                        <a:pt x="2" y="17"/>
                      </a:cubicBezTo>
                      <a:cubicBezTo>
                        <a:pt x="3" y="16"/>
                        <a:pt x="6" y="9"/>
                        <a:pt x="6" y="14"/>
                      </a:cubicBezTo>
                      <a:cubicBezTo>
                        <a:pt x="7" y="13"/>
                        <a:pt x="7" y="14"/>
                        <a:pt x="8" y="12"/>
                      </a:cubicBezTo>
                      <a:cubicBezTo>
                        <a:pt x="8" y="14"/>
                        <a:pt x="8" y="14"/>
                        <a:pt x="9" y="14"/>
                      </a:cubicBezTo>
                      <a:cubicBezTo>
                        <a:pt x="9" y="14"/>
                        <a:pt x="9" y="13"/>
                        <a:pt x="9" y="12"/>
                      </a:cubicBezTo>
                      <a:cubicBezTo>
                        <a:pt x="14" y="12"/>
                        <a:pt x="11" y="17"/>
                        <a:pt x="11" y="20"/>
                      </a:cubicBezTo>
                      <a:cubicBezTo>
                        <a:pt x="12" y="22"/>
                        <a:pt x="17" y="25"/>
                        <a:pt x="18" y="22"/>
                      </a:cubicBezTo>
                      <a:cubicBezTo>
                        <a:pt x="17" y="26"/>
                        <a:pt x="20" y="25"/>
                        <a:pt x="20" y="21"/>
                      </a:cubicBezTo>
                      <a:cubicBezTo>
                        <a:pt x="19" y="18"/>
                        <a:pt x="18" y="16"/>
                        <a:pt x="21" y="14"/>
                      </a:cubicBezTo>
                      <a:cubicBezTo>
                        <a:pt x="22" y="16"/>
                        <a:pt x="21" y="18"/>
                        <a:pt x="22" y="20"/>
                      </a:cubicBezTo>
                      <a:cubicBezTo>
                        <a:pt x="22" y="20"/>
                        <a:pt x="22" y="18"/>
                        <a:pt x="23" y="17"/>
                      </a:cubicBezTo>
                      <a:cubicBezTo>
                        <a:pt x="23" y="17"/>
                        <a:pt x="23" y="17"/>
                        <a:pt x="24" y="18"/>
                      </a:cubicBezTo>
                      <a:cubicBezTo>
                        <a:pt x="24" y="16"/>
                        <a:pt x="25" y="10"/>
                        <a:pt x="24" y="10"/>
                      </a:cubicBezTo>
                      <a:cubicBezTo>
                        <a:pt x="24" y="9"/>
                        <a:pt x="24" y="8"/>
                        <a:pt x="24" y="8"/>
                      </a:cubicBezTo>
                      <a:cubicBezTo>
                        <a:pt x="23" y="8"/>
                        <a:pt x="23" y="8"/>
                        <a:pt x="22" y="8"/>
                      </a:cubicBezTo>
                      <a:cubicBezTo>
                        <a:pt x="22" y="7"/>
                        <a:pt x="23" y="6"/>
                        <a:pt x="2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778" name="Freeform 228">
                  <a:extLst>
                    <a:ext uri="{FF2B5EF4-FFF2-40B4-BE49-F238E27FC236}">
                      <a16:creationId xmlns:a16="http://schemas.microsoft.com/office/drawing/2014/main" id="{0A1A29A8-479D-ADAF-2892-A23510622B8F}"/>
                    </a:ext>
                  </a:extLst>
                </p:cNvPr>
                <p:cNvSpPr>
                  <a:spLocks/>
                </p:cNvSpPr>
                <p:nvPr/>
              </p:nvSpPr>
              <p:spPr bwMode="auto">
                <a:xfrm>
                  <a:off x="5624513" y="4421188"/>
                  <a:ext cx="15875" cy="11113"/>
                </a:xfrm>
                <a:custGeom>
                  <a:avLst/>
                  <a:gdLst>
                    <a:gd name="T0" fmla="*/ 10 w 21"/>
                    <a:gd name="T1" fmla="*/ 1 h 7"/>
                    <a:gd name="T2" fmla="*/ 8 w 21"/>
                    <a:gd name="T3" fmla="*/ 4 h 7"/>
                    <a:gd name="T4" fmla="*/ 4 w 21"/>
                    <a:gd name="T5" fmla="*/ 1 h 7"/>
                    <a:gd name="T6" fmla="*/ 0 w 21"/>
                    <a:gd name="T7" fmla="*/ 5 h 7"/>
                    <a:gd name="T8" fmla="*/ 14 w 21"/>
                    <a:gd name="T9" fmla="*/ 5 h 7"/>
                    <a:gd name="T10" fmla="*/ 10 w 21"/>
                    <a:gd name="T11" fmla="*/ 1 h 7"/>
                  </a:gdLst>
                  <a:ahLst/>
                  <a:cxnLst>
                    <a:cxn ang="0">
                      <a:pos x="T0" y="T1"/>
                    </a:cxn>
                    <a:cxn ang="0">
                      <a:pos x="T2" y="T3"/>
                    </a:cxn>
                    <a:cxn ang="0">
                      <a:pos x="T4" y="T5"/>
                    </a:cxn>
                    <a:cxn ang="0">
                      <a:pos x="T6" y="T7"/>
                    </a:cxn>
                    <a:cxn ang="0">
                      <a:pos x="T8" y="T9"/>
                    </a:cxn>
                    <a:cxn ang="0">
                      <a:pos x="T10" y="T11"/>
                    </a:cxn>
                  </a:cxnLst>
                  <a:rect l="0" t="0" r="r" b="b"/>
                  <a:pathLst>
                    <a:path w="21" h="7">
                      <a:moveTo>
                        <a:pt x="10" y="1"/>
                      </a:moveTo>
                      <a:cubicBezTo>
                        <a:pt x="11" y="3"/>
                        <a:pt x="10" y="4"/>
                        <a:pt x="8" y="4"/>
                      </a:cubicBezTo>
                      <a:cubicBezTo>
                        <a:pt x="7" y="3"/>
                        <a:pt x="5" y="1"/>
                        <a:pt x="4" y="1"/>
                      </a:cubicBezTo>
                      <a:cubicBezTo>
                        <a:pt x="2" y="1"/>
                        <a:pt x="2" y="3"/>
                        <a:pt x="0" y="5"/>
                      </a:cubicBezTo>
                      <a:cubicBezTo>
                        <a:pt x="5" y="7"/>
                        <a:pt x="9" y="7"/>
                        <a:pt x="14" y="5"/>
                      </a:cubicBezTo>
                      <a:cubicBezTo>
                        <a:pt x="21" y="4"/>
                        <a:pt x="13" y="0"/>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779" name="Freeform 229">
                  <a:extLst>
                    <a:ext uri="{FF2B5EF4-FFF2-40B4-BE49-F238E27FC236}">
                      <a16:creationId xmlns:a16="http://schemas.microsoft.com/office/drawing/2014/main" id="{F56AC386-6839-EAB9-9573-B90618107ADA}"/>
                    </a:ext>
                  </a:extLst>
                </p:cNvPr>
                <p:cNvSpPr>
                  <a:spLocks/>
                </p:cNvSpPr>
                <p:nvPr/>
              </p:nvSpPr>
              <p:spPr bwMode="auto">
                <a:xfrm>
                  <a:off x="5599113" y="4191000"/>
                  <a:ext cx="9525" cy="17463"/>
                </a:xfrm>
                <a:custGeom>
                  <a:avLst/>
                  <a:gdLst>
                    <a:gd name="T0" fmla="*/ 6 w 13"/>
                    <a:gd name="T1" fmla="*/ 12 h 13"/>
                    <a:gd name="T2" fmla="*/ 10 w 13"/>
                    <a:gd name="T3" fmla="*/ 9 h 13"/>
                    <a:gd name="T4" fmla="*/ 13 w 13"/>
                    <a:gd name="T5" fmla="*/ 5 h 13"/>
                    <a:gd name="T6" fmla="*/ 11 w 13"/>
                    <a:gd name="T7" fmla="*/ 1 h 13"/>
                    <a:gd name="T8" fmla="*/ 11 w 13"/>
                    <a:gd name="T9" fmla="*/ 3 h 13"/>
                    <a:gd name="T10" fmla="*/ 1 w 13"/>
                    <a:gd name="T11" fmla="*/ 6 h 13"/>
                    <a:gd name="T12" fmla="*/ 3 w 13"/>
                    <a:gd name="T13" fmla="*/ 12 h 13"/>
                    <a:gd name="T14" fmla="*/ 6 w 13"/>
                    <a:gd name="T15" fmla="*/ 13 h 13"/>
                    <a:gd name="T16" fmla="*/ 6 w 13"/>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6" y="12"/>
                      </a:moveTo>
                      <a:cubicBezTo>
                        <a:pt x="8" y="11"/>
                        <a:pt x="10" y="11"/>
                        <a:pt x="10" y="9"/>
                      </a:cubicBezTo>
                      <a:cubicBezTo>
                        <a:pt x="10" y="7"/>
                        <a:pt x="11" y="5"/>
                        <a:pt x="13" y="5"/>
                      </a:cubicBezTo>
                      <a:cubicBezTo>
                        <a:pt x="13" y="3"/>
                        <a:pt x="13" y="1"/>
                        <a:pt x="11" y="1"/>
                      </a:cubicBezTo>
                      <a:cubicBezTo>
                        <a:pt x="11" y="1"/>
                        <a:pt x="11" y="2"/>
                        <a:pt x="11" y="3"/>
                      </a:cubicBezTo>
                      <a:cubicBezTo>
                        <a:pt x="6" y="0"/>
                        <a:pt x="4" y="4"/>
                        <a:pt x="1" y="6"/>
                      </a:cubicBezTo>
                      <a:cubicBezTo>
                        <a:pt x="1" y="10"/>
                        <a:pt x="0" y="10"/>
                        <a:pt x="3" y="12"/>
                      </a:cubicBezTo>
                      <a:cubicBezTo>
                        <a:pt x="4" y="13"/>
                        <a:pt x="4" y="13"/>
                        <a:pt x="6" y="13"/>
                      </a:cubicBezTo>
                      <a:cubicBezTo>
                        <a:pt x="7" y="13"/>
                        <a:pt x="6" y="12"/>
                        <a:pt x="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780" name="Freeform 230">
                  <a:extLst>
                    <a:ext uri="{FF2B5EF4-FFF2-40B4-BE49-F238E27FC236}">
                      <a16:creationId xmlns:a16="http://schemas.microsoft.com/office/drawing/2014/main" id="{46F588F6-45BB-97B1-E21C-C983CC2F27BB}"/>
                    </a:ext>
                  </a:extLst>
                </p:cNvPr>
                <p:cNvSpPr>
                  <a:spLocks/>
                </p:cNvSpPr>
                <p:nvPr/>
              </p:nvSpPr>
              <p:spPr bwMode="auto">
                <a:xfrm>
                  <a:off x="5640388" y="4144963"/>
                  <a:ext cx="7938" cy="31750"/>
                </a:xfrm>
                <a:custGeom>
                  <a:avLst/>
                  <a:gdLst>
                    <a:gd name="T0" fmla="*/ 8 w 12"/>
                    <a:gd name="T1" fmla="*/ 11 h 22"/>
                    <a:gd name="T2" fmla="*/ 7 w 12"/>
                    <a:gd name="T3" fmla="*/ 3 h 22"/>
                    <a:gd name="T4" fmla="*/ 0 w 12"/>
                    <a:gd name="T5" fmla="*/ 13 h 22"/>
                    <a:gd name="T6" fmla="*/ 4 w 12"/>
                    <a:gd name="T7" fmla="*/ 22 h 22"/>
                    <a:gd name="T8" fmla="*/ 8 w 12"/>
                    <a:gd name="T9" fmla="*/ 11 h 22"/>
                  </a:gdLst>
                  <a:ahLst/>
                  <a:cxnLst>
                    <a:cxn ang="0">
                      <a:pos x="T0" y="T1"/>
                    </a:cxn>
                    <a:cxn ang="0">
                      <a:pos x="T2" y="T3"/>
                    </a:cxn>
                    <a:cxn ang="0">
                      <a:pos x="T4" y="T5"/>
                    </a:cxn>
                    <a:cxn ang="0">
                      <a:pos x="T6" y="T7"/>
                    </a:cxn>
                    <a:cxn ang="0">
                      <a:pos x="T8" y="T9"/>
                    </a:cxn>
                  </a:cxnLst>
                  <a:rect l="0" t="0" r="r" b="b"/>
                  <a:pathLst>
                    <a:path w="12" h="22">
                      <a:moveTo>
                        <a:pt x="8" y="11"/>
                      </a:moveTo>
                      <a:cubicBezTo>
                        <a:pt x="9" y="8"/>
                        <a:pt x="12" y="0"/>
                        <a:pt x="7" y="3"/>
                      </a:cubicBezTo>
                      <a:cubicBezTo>
                        <a:pt x="4" y="4"/>
                        <a:pt x="1" y="9"/>
                        <a:pt x="0" y="13"/>
                      </a:cubicBezTo>
                      <a:cubicBezTo>
                        <a:pt x="0" y="17"/>
                        <a:pt x="2" y="19"/>
                        <a:pt x="4" y="22"/>
                      </a:cubicBezTo>
                      <a:cubicBezTo>
                        <a:pt x="6" y="18"/>
                        <a:pt x="7" y="15"/>
                        <a:pt x="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781" name="Freeform 231">
                  <a:extLst>
                    <a:ext uri="{FF2B5EF4-FFF2-40B4-BE49-F238E27FC236}">
                      <a16:creationId xmlns:a16="http://schemas.microsoft.com/office/drawing/2014/main" id="{9432CC94-7546-D61B-D678-630E04D3BF31}"/>
                    </a:ext>
                  </a:extLst>
                </p:cNvPr>
                <p:cNvSpPr>
                  <a:spLocks/>
                </p:cNvSpPr>
                <p:nvPr/>
              </p:nvSpPr>
              <p:spPr bwMode="auto">
                <a:xfrm>
                  <a:off x="5638800" y="4203700"/>
                  <a:ext cx="17463" cy="50800"/>
                </a:xfrm>
                <a:custGeom>
                  <a:avLst/>
                  <a:gdLst>
                    <a:gd name="T0" fmla="*/ 2 w 25"/>
                    <a:gd name="T1" fmla="*/ 14 h 36"/>
                    <a:gd name="T2" fmla="*/ 2 w 25"/>
                    <a:gd name="T3" fmla="*/ 22 h 36"/>
                    <a:gd name="T4" fmla="*/ 6 w 25"/>
                    <a:gd name="T5" fmla="*/ 25 h 36"/>
                    <a:gd name="T6" fmla="*/ 8 w 25"/>
                    <a:gd name="T7" fmla="*/ 30 h 36"/>
                    <a:gd name="T8" fmla="*/ 12 w 25"/>
                    <a:gd name="T9" fmla="*/ 30 h 36"/>
                    <a:gd name="T10" fmla="*/ 14 w 25"/>
                    <a:gd name="T11" fmla="*/ 33 h 36"/>
                    <a:gd name="T12" fmla="*/ 15 w 25"/>
                    <a:gd name="T13" fmla="*/ 29 h 36"/>
                    <a:gd name="T14" fmla="*/ 18 w 25"/>
                    <a:gd name="T15" fmla="*/ 33 h 36"/>
                    <a:gd name="T16" fmla="*/ 23 w 25"/>
                    <a:gd name="T17" fmla="*/ 36 h 36"/>
                    <a:gd name="T18" fmla="*/ 21 w 25"/>
                    <a:gd name="T19" fmla="*/ 30 h 36"/>
                    <a:gd name="T20" fmla="*/ 23 w 25"/>
                    <a:gd name="T21" fmla="*/ 28 h 36"/>
                    <a:gd name="T22" fmla="*/ 21 w 25"/>
                    <a:gd name="T23" fmla="*/ 29 h 36"/>
                    <a:gd name="T24" fmla="*/ 18 w 25"/>
                    <a:gd name="T25" fmla="*/ 27 h 36"/>
                    <a:gd name="T26" fmla="*/ 15 w 25"/>
                    <a:gd name="T27" fmla="*/ 26 h 36"/>
                    <a:gd name="T28" fmla="*/ 13 w 25"/>
                    <a:gd name="T29" fmla="*/ 27 h 36"/>
                    <a:gd name="T30" fmla="*/ 10 w 25"/>
                    <a:gd name="T31" fmla="*/ 23 h 36"/>
                    <a:gd name="T32" fmla="*/ 11 w 25"/>
                    <a:gd name="T33" fmla="*/ 16 h 36"/>
                    <a:gd name="T34" fmla="*/ 13 w 25"/>
                    <a:gd name="T35" fmla="*/ 16 h 36"/>
                    <a:gd name="T36" fmla="*/ 14 w 25"/>
                    <a:gd name="T37" fmla="*/ 12 h 36"/>
                    <a:gd name="T38" fmla="*/ 13 w 25"/>
                    <a:gd name="T39" fmla="*/ 6 h 36"/>
                    <a:gd name="T40" fmla="*/ 13 w 25"/>
                    <a:gd name="T41" fmla="*/ 1 h 36"/>
                    <a:gd name="T42" fmla="*/ 8 w 25"/>
                    <a:gd name="T43" fmla="*/ 0 h 36"/>
                    <a:gd name="T44" fmla="*/ 4 w 25"/>
                    <a:gd name="T45" fmla="*/ 2 h 36"/>
                    <a:gd name="T46" fmla="*/ 3 w 25"/>
                    <a:gd name="T47" fmla="*/ 12 h 36"/>
                    <a:gd name="T48" fmla="*/ 4 w 25"/>
                    <a:gd name="T49" fmla="*/ 16 h 36"/>
                    <a:gd name="T50" fmla="*/ 2 w 25"/>
                    <a:gd name="T51"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36">
                      <a:moveTo>
                        <a:pt x="2" y="14"/>
                      </a:moveTo>
                      <a:cubicBezTo>
                        <a:pt x="0" y="16"/>
                        <a:pt x="2" y="19"/>
                        <a:pt x="2" y="22"/>
                      </a:cubicBezTo>
                      <a:cubicBezTo>
                        <a:pt x="2" y="24"/>
                        <a:pt x="5" y="24"/>
                        <a:pt x="6" y="25"/>
                      </a:cubicBezTo>
                      <a:cubicBezTo>
                        <a:pt x="4" y="27"/>
                        <a:pt x="6" y="29"/>
                        <a:pt x="8" y="30"/>
                      </a:cubicBezTo>
                      <a:cubicBezTo>
                        <a:pt x="10" y="30"/>
                        <a:pt x="9" y="28"/>
                        <a:pt x="12" y="30"/>
                      </a:cubicBezTo>
                      <a:cubicBezTo>
                        <a:pt x="13" y="31"/>
                        <a:pt x="14" y="32"/>
                        <a:pt x="14" y="33"/>
                      </a:cubicBezTo>
                      <a:cubicBezTo>
                        <a:pt x="15" y="31"/>
                        <a:pt x="15" y="30"/>
                        <a:pt x="15" y="29"/>
                      </a:cubicBezTo>
                      <a:cubicBezTo>
                        <a:pt x="18" y="30"/>
                        <a:pt x="18" y="29"/>
                        <a:pt x="18" y="33"/>
                      </a:cubicBezTo>
                      <a:cubicBezTo>
                        <a:pt x="18" y="34"/>
                        <a:pt x="21" y="35"/>
                        <a:pt x="23" y="36"/>
                      </a:cubicBezTo>
                      <a:cubicBezTo>
                        <a:pt x="24" y="32"/>
                        <a:pt x="21" y="33"/>
                        <a:pt x="21" y="30"/>
                      </a:cubicBezTo>
                      <a:cubicBezTo>
                        <a:pt x="23" y="31"/>
                        <a:pt x="25" y="30"/>
                        <a:pt x="23" y="28"/>
                      </a:cubicBezTo>
                      <a:cubicBezTo>
                        <a:pt x="21" y="27"/>
                        <a:pt x="21" y="29"/>
                        <a:pt x="21" y="29"/>
                      </a:cubicBezTo>
                      <a:cubicBezTo>
                        <a:pt x="20" y="29"/>
                        <a:pt x="19" y="27"/>
                        <a:pt x="18" y="27"/>
                      </a:cubicBezTo>
                      <a:cubicBezTo>
                        <a:pt x="17" y="26"/>
                        <a:pt x="16" y="26"/>
                        <a:pt x="15" y="26"/>
                      </a:cubicBezTo>
                      <a:cubicBezTo>
                        <a:pt x="14" y="25"/>
                        <a:pt x="13" y="27"/>
                        <a:pt x="13" y="27"/>
                      </a:cubicBezTo>
                      <a:cubicBezTo>
                        <a:pt x="10" y="27"/>
                        <a:pt x="11" y="25"/>
                        <a:pt x="10" y="23"/>
                      </a:cubicBezTo>
                      <a:cubicBezTo>
                        <a:pt x="8" y="18"/>
                        <a:pt x="11" y="20"/>
                        <a:pt x="11" y="16"/>
                      </a:cubicBezTo>
                      <a:cubicBezTo>
                        <a:pt x="11" y="15"/>
                        <a:pt x="12" y="16"/>
                        <a:pt x="13" y="16"/>
                      </a:cubicBezTo>
                      <a:cubicBezTo>
                        <a:pt x="13" y="15"/>
                        <a:pt x="13" y="14"/>
                        <a:pt x="14" y="12"/>
                      </a:cubicBezTo>
                      <a:cubicBezTo>
                        <a:pt x="14" y="8"/>
                        <a:pt x="13" y="10"/>
                        <a:pt x="13" y="6"/>
                      </a:cubicBezTo>
                      <a:cubicBezTo>
                        <a:pt x="13" y="4"/>
                        <a:pt x="14" y="4"/>
                        <a:pt x="13" y="1"/>
                      </a:cubicBezTo>
                      <a:cubicBezTo>
                        <a:pt x="9" y="3"/>
                        <a:pt x="11" y="1"/>
                        <a:pt x="8" y="0"/>
                      </a:cubicBezTo>
                      <a:cubicBezTo>
                        <a:pt x="7" y="0"/>
                        <a:pt x="5" y="1"/>
                        <a:pt x="4" y="2"/>
                      </a:cubicBezTo>
                      <a:cubicBezTo>
                        <a:pt x="4" y="5"/>
                        <a:pt x="4" y="8"/>
                        <a:pt x="3" y="12"/>
                      </a:cubicBezTo>
                      <a:cubicBezTo>
                        <a:pt x="3" y="13"/>
                        <a:pt x="4" y="14"/>
                        <a:pt x="4" y="16"/>
                      </a:cubicBezTo>
                      <a:cubicBezTo>
                        <a:pt x="3" y="15"/>
                        <a:pt x="2" y="14"/>
                        <a:pt x="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782" name="Freeform 232">
                  <a:extLst>
                    <a:ext uri="{FF2B5EF4-FFF2-40B4-BE49-F238E27FC236}">
                      <a16:creationId xmlns:a16="http://schemas.microsoft.com/office/drawing/2014/main" id="{47BEBE1B-370D-C69A-82B5-CFF75A7BDF62}"/>
                    </a:ext>
                  </a:extLst>
                </p:cNvPr>
                <p:cNvSpPr>
                  <a:spLocks/>
                </p:cNvSpPr>
                <p:nvPr/>
              </p:nvSpPr>
              <p:spPr bwMode="auto">
                <a:xfrm>
                  <a:off x="5629275" y="4264025"/>
                  <a:ext cx="9525" cy="25400"/>
                </a:xfrm>
                <a:custGeom>
                  <a:avLst/>
                  <a:gdLst>
                    <a:gd name="T0" fmla="*/ 11 w 13"/>
                    <a:gd name="T1" fmla="*/ 0 h 19"/>
                    <a:gd name="T2" fmla="*/ 7 w 13"/>
                    <a:gd name="T3" fmla="*/ 10 h 19"/>
                    <a:gd name="T4" fmla="*/ 0 w 13"/>
                    <a:gd name="T5" fmla="*/ 19 h 19"/>
                    <a:gd name="T6" fmla="*/ 9 w 13"/>
                    <a:gd name="T7" fmla="*/ 10 h 19"/>
                    <a:gd name="T8" fmla="*/ 12 w 13"/>
                    <a:gd name="T9" fmla="*/ 6 h 19"/>
                    <a:gd name="T10" fmla="*/ 12 w 13"/>
                    <a:gd name="T11" fmla="*/ 1 h 19"/>
                    <a:gd name="T12" fmla="*/ 11 w 13"/>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11" y="0"/>
                      </a:moveTo>
                      <a:cubicBezTo>
                        <a:pt x="10" y="5"/>
                        <a:pt x="9" y="7"/>
                        <a:pt x="7" y="10"/>
                      </a:cubicBezTo>
                      <a:cubicBezTo>
                        <a:pt x="4" y="13"/>
                        <a:pt x="2" y="15"/>
                        <a:pt x="0" y="19"/>
                      </a:cubicBezTo>
                      <a:cubicBezTo>
                        <a:pt x="4" y="16"/>
                        <a:pt x="7" y="16"/>
                        <a:pt x="9" y="10"/>
                      </a:cubicBezTo>
                      <a:cubicBezTo>
                        <a:pt x="9" y="9"/>
                        <a:pt x="12" y="8"/>
                        <a:pt x="12" y="6"/>
                      </a:cubicBezTo>
                      <a:cubicBezTo>
                        <a:pt x="13" y="6"/>
                        <a:pt x="12" y="3"/>
                        <a:pt x="12" y="1"/>
                      </a:cubicBezTo>
                      <a:cubicBezTo>
                        <a:pt x="12" y="1"/>
                        <a:pt x="11" y="1"/>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783" name="Freeform 233">
                  <a:extLst>
                    <a:ext uri="{FF2B5EF4-FFF2-40B4-BE49-F238E27FC236}">
                      <a16:creationId xmlns:a16="http://schemas.microsoft.com/office/drawing/2014/main" id="{52B3B5A6-206D-BBFC-9F77-E7CC62F819A0}"/>
                    </a:ext>
                  </a:extLst>
                </p:cNvPr>
                <p:cNvSpPr>
                  <a:spLocks/>
                </p:cNvSpPr>
                <p:nvPr/>
              </p:nvSpPr>
              <p:spPr bwMode="auto">
                <a:xfrm>
                  <a:off x="5600700" y="4300538"/>
                  <a:ext cx="36513" cy="90488"/>
                </a:xfrm>
                <a:custGeom>
                  <a:avLst/>
                  <a:gdLst>
                    <a:gd name="T0" fmla="*/ 37 w 52"/>
                    <a:gd name="T1" fmla="*/ 65 h 65"/>
                    <a:gd name="T2" fmla="*/ 37 w 52"/>
                    <a:gd name="T3" fmla="*/ 54 h 65"/>
                    <a:gd name="T4" fmla="*/ 40 w 52"/>
                    <a:gd name="T5" fmla="*/ 48 h 65"/>
                    <a:gd name="T6" fmla="*/ 43 w 52"/>
                    <a:gd name="T7" fmla="*/ 41 h 65"/>
                    <a:gd name="T8" fmla="*/ 46 w 52"/>
                    <a:gd name="T9" fmla="*/ 36 h 65"/>
                    <a:gd name="T10" fmla="*/ 48 w 52"/>
                    <a:gd name="T11" fmla="*/ 33 h 65"/>
                    <a:gd name="T12" fmla="*/ 45 w 52"/>
                    <a:gd name="T13" fmla="*/ 29 h 65"/>
                    <a:gd name="T14" fmla="*/ 45 w 52"/>
                    <a:gd name="T15" fmla="*/ 27 h 65"/>
                    <a:gd name="T16" fmla="*/ 43 w 52"/>
                    <a:gd name="T17" fmla="*/ 18 h 65"/>
                    <a:gd name="T18" fmla="*/ 48 w 52"/>
                    <a:gd name="T19" fmla="*/ 15 h 65"/>
                    <a:gd name="T20" fmla="*/ 46 w 52"/>
                    <a:gd name="T21" fmla="*/ 13 h 65"/>
                    <a:gd name="T22" fmla="*/ 52 w 52"/>
                    <a:gd name="T23" fmla="*/ 11 h 65"/>
                    <a:gd name="T24" fmla="*/ 48 w 52"/>
                    <a:gd name="T25" fmla="*/ 9 h 65"/>
                    <a:gd name="T26" fmla="*/ 46 w 52"/>
                    <a:gd name="T27" fmla="*/ 6 h 65"/>
                    <a:gd name="T28" fmla="*/ 39 w 52"/>
                    <a:gd name="T29" fmla="*/ 0 h 65"/>
                    <a:gd name="T30" fmla="*/ 34 w 52"/>
                    <a:gd name="T31" fmla="*/ 8 h 65"/>
                    <a:gd name="T32" fmla="*/ 31 w 52"/>
                    <a:gd name="T33" fmla="*/ 13 h 65"/>
                    <a:gd name="T34" fmla="*/ 24 w 52"/>
                    <a:gd name="T35" fmla="*/ 17 h 65"/>
                    <a:gd name="T36" fmla="*/ 19 w 52"/>
                    <a:gd name="T37" fmla="*/ 23 h 65"/>
                    <a:gd name="T38" fmla="*/ 13 w 52"/>
                    <a:gd name="T39" fmla="*/ 27 h 65"/>
                    <a:gd name="T40" fmla="*/ 13 w 52"/>
                    <a:gd name="T41" fmla="*/ 34 h 65"/>
                    <a:gd name="T42" fmla="*/ 4 w 52"/>
                    <a:gd name="T43" fmla="*/ 29 h 65"/>
                    <a:gd name="T44" fmla="*/ 1 w 52"/>
                    <a:gd name="T45" fmla="*/ 31 h 65"/>
                    <a:gd name="T46" fmla="*/ 1 w 52"/>
                    <a:gd name="T47" fmla="*/ 38 h 65"/>
                    <a:gd name="T48" fmla="*/ 2 w 52"/>
                    <a:gd name="T49" fmla="*/ 41 h 65"/>
                    <a:gd name="T50" fmla="*/ 1 w 52"/>
                    <a:gd name="T51" fmla="*/ 43 h 65"/>
                    <a:gd name="T52" fmla="*/ 2 w 52"/>
                    <a:gd name="T53" fmla="*/ 46 h 65"/>
                    <a:gd name="T54" fmla="*/ 2 w 52"/>
                    <a:gd name="T55" fmla="*/ 48 h 65"/>
                    <a:gd name="T56" fmla="*/ 4 w 52"/>
                    <a:gd name="T57" fmla="*/ 46 h 65"/>
                    <a:gd name="T58" fmla="*/ 7 w 52"/>
                    <a:gd name="T59" fmla="*/ 57 h 65"/>
                    <a:gd name="T60" fmla="*/ 14 w 52"/>
                    <a:gd name="T61" fmla="*/ 57 h 65"/>
                    <a:gd name="T62" fmla="*/ 15 w 52"/>
                    <a:gd name="T63" fmla="*/ 61 h 65"/>
                    <a:gd name="T64" fmla="*/ 24 w 52"/>
                    <a:gd name="T65" fmla="*/ 61 h 65"/>
                    <a:gd name="T66" fmla="*/ 27 w 52"/>
                    <a:gd name="T67" fmla="*/ 61 h 65"/>
                    <a:gd name="T68" fmla="*/ 29 w 52"/>
                    <a:gd name="T69" fmla="*/ 65 h 65"/>
                    <a:gd name="T70" fmla="*/ 36 w 52"/>
                    <a:gd name="T71" fmla="*/ 61 h 65"/>
                    <a:gd name="T72" fmla="*/ 37 w 52"/>
                    <a:gd name="T73"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65">
                      <a:moveTo>
                        <a:pt x="37" y="65"/>
                      </a:moveTo>
                      <a:cubicBezTo>
                        <a:pt x="37" y="61"/>
                        <a:pt x="37" y="57"/>
                        <a:pt x="37" y="54"/>
                      </a:cubicBezTo>
                      <a:cubicBezTo>
                        <a:pt x="37" y="50"/>
                        <a:pt x="38" y="50"/>
                        <a:pt x="40" y="48"/>
                      </a:cubicBezTo>
                      <a:cubicBezTo>
                        <a:pt x="43" y="46"/>
                        <a:pt x="43" y="46"/>
                        <a:pt x="43" y="41"/>
                      </a:cubicBezTo>
                      <a:cubicBezTo>
                        <a:pt x="43" y="39"/>
                        <a:pt x="44" y="36"/>
                        <a:pt x="46" y="36"/>
                      </a:cubicBezTo>
                      <a:cubicBezTo>
                        <a:pt x="50" y="36"/>
                        <a:pt x="51" y="36"/>
                        <a:pt x="48" y="33"/>
                      </a:cubicBezTo>
                      <a:cubicBezTo>
                        <a:pt x="47" y="32"/>
                        <a:pt x="45" y="31"/>
                        <a:pt x="45" y="29"/>
                      </a:cubicBezTo>
                      <a:cubicBezTo>
                        <a:pt x="45" y="29"/>
                        <a:pt x="45" y="27"/>
                        <a:pt x="45" y="27"/>
                      </a:cubicBezTo>
                      <a:cubicBezTo>
                        <a:pt x="44" y="23"/>
                        <a:pt x="42" y="23"/>
                        <a:pt x="43" y="18"/>
                      </a:cubicBezTo>
                      <a:cubicBezTo>
                        <a:pt x="43" y="16"/>
                        <a:pt x="47" y="16"/>
                        <a:pt x="48" y="15"/>
                      </a:cubicBezTo>
                      <a:cubicBezTo>
                        <a:pt x="48" y="15"/>
                        <a:pt x="47" y="13"/>
                        <a:pt x="46" y="13"/>
                      </a:cubicBezTo>
                      <a:cubicBezTo>
                        <a:pt x="48" y="12"/>
                        <a:pt x="50" y="11"/>
                        <a:pt x="52" y="11"/>
                      </a:cubicBezTo>
                      <a:cubicBezTo>
                        <a:pt x="51" y="9"/>
                        <a:pt x="50" y="9"/>
                        <a:pt x="48" y="9"/>
                      </a:cubicBezTo>
                      <a:cubicBezTo>
                        <a:pt x="47" y="9"/>
                        <a:pt x="46" y="7"/>
                        <a:pt x="46" y="6"/>
                      </a:cubicBezTo>
                      <a:cubicBezTo>
                        <a:pt x="45" y="4"/>
                        <a:pt x="41" y="0"/>
                        <a:pt x="39" y="0"/>
                      </a:cubicBezTo>
                      <a:cubicBezTo>
                        <a:pt x="38" y="1"/>
                        <a:pt x="34" y="7"/>
                        <a:pt x="34" y="8"/>
                      </a:cubicBezTo>
                      <a:cubicBezTo>
                        <a:pt x="32" y="11"/>
                        <a:pt x="33" y="13"/>
                        <a:pt x="31" y="13"/>
                      </a:cubicBezTo>
                      <a:cubicBezTo>
                        <a:pt x="27" y="14"/>
                        <a:pt x="26" y="14"/>
                        <a:pt x="24" y="17"/>
                      </a:cubicBezTo>
                      <a:cubicBezTo>
                        <a:pt x="23" y="20"/>
                        <a:pt x="22" y="23"/>
                        <a:pt x="19" y="23"/>
                      </a:cubicBezTo>
                      <a:cubicBezTo>
                        <a:pt x="17" y="24"/>
                        <a:pt x="14" y="24"/>
                        <a:pt x="13" y="27"/>
                      </a:cubicBezTo>
                      <a:cubicBezTo>
                        <a:pt x="11" y="31"/>
                        <a:pt x="10" y="31"/>
                        <a:pt x="13" y="34"/>
                      </a:cubicBezTo>
                      <a:cubicBezTo>
                        <a:pt x="10" y="33"/>
                        <a:pt x="5" y="33"/>
                        <a:pt x="4" y="29"/>
                      </a:cubicBezTo>
                      <a:cubicBezTo>
                        <a:pt x="3" y="29"/>
                        <a:pt x="2" y="31"/>
                        <a:pt x="1" y="31"/>
                      </a:cubicBezTo>
                      <a:cubicBezTo>
                        <a:pt x="1" y="34"/>
                        <a:pt x="1" y="36"/>
                        <a:pt x="1" y="38"/>
                      </a:cubicBezTo>
                      <a:cubicBezTo>
                        <a:pt x="0" y="39"/>
                        <a:pt x="2" y="40"/>
                        <a:pt x="2" y="41"/>
                      </a:cubicBezTo>
                      <a:cubicBezTo>
                        <a:pt x="2" y="42"/>
                        <a:pt x="1" y="42"/>
                        <a:pt x="1" y="43"/>
                      </a:cubicBezTo>
                      <a:cubicBezTo>
                        <a:pt x="1" y="44"/>
                        <a:pt x="2" y="45"/>
                        <a:pt x="2" y="46"/>
                      </a:cubicBezTo>
                      <a:cubicBezTo>
                        <a:pt x="2" y="47"/>
                        <a:pt x="3" y="46"/>
                        <a:pt x="2" y="48"/>
                      </a:cubicBezTo>
                      <a:cubicBezTo>
                        <a:pt x="4" y="47"/>
                        <a:pt x="4" y="48"/>
                        <a:pt x="4" y="46"/>
                      </a:cubicBezTo>
                      <a:cubicBezTo>
                        <a:pt x="7" y="49"/>
                        <a:pt x="6" y="54"/>
                        <a:pt x="7" y="57"/>
                      </a:cubicBezTo>
                      <a:cubicBezTo>
                        <a:pt x="7" y="61"/>
                        <a:pt x="13" y="58"/>
                        <a:pt x="14" y="57"/>
                      </a:cubicBezTo>
                      <a:cubicBezTo>
                        <a:pt x="15" y="58"/>
                        <a:pt x="15" y="60"/>
                        <a:pt x="15" y="61"/>
                      </a:cubicBezTo>
                      <a:cubicBezTo>
                        <a:pt x="19" y="59"/>
                        <a:pt x="20" y="58"/>
                        <a:pt x="24" y="61"/>
                      </a:cubicBezTo>
                      <a:cubicBezTo>
                        <a:pt x="25" y="61"/>
                        <a:pt x="26" y="61"/>
                        <a:pt x="27" y="61"/>
                      </a:cubicBezTo>
                      <a:cubicBezTo>
                        <a:pt x="28" y="61"/>
                        <a:pt x="29" y="64"/>
                        <a:pt x="29" y="65"/>
                      </a:cubicBezTo>
                      <a:cubicBezTo>
                        <a:pt x="31" y="64"/>
                        <a:pt x="33" y="63"/>
                        <a:pt x="36" y="61"/>
                      </a:cubicBezTo>
                      <a:cubicBezTo>
                        <a:pt x="35" y="63"/>
                        <a:pt x="35" y="65"/>
                        <a:pt x="3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784" name="Freeform 234">
                  <a:extLst>
                    <a:ext uri="{FF2B5EF4-FFF2-40B4-BE49-F238E27FC236}">
                      <a16:creationId xmlns:a16="http://schemas.microsoft.com/office/drawing/2014/main" id="{61FDE99B-B0EA-D5E2-77A7-AD27A6501B89}"/>
                    </a:ext>
                  </a:extLst>
                </p:cNvPr>
                <p:cNvSpPr>
                  <a:spLocks/>
                </p:cNvSpPr>
                <p:nvPr/>
              </p:nvSpPr>
              <p:spPr bwMode="auto">
                <a:xfrm>
                  <a:off x="5707063" y="3600450"/>
                  <a:ext cx="14288" cy="22225"/>
                </a:xfrm>
                <a:custGeom>
                  <a:avLst/>
                  <a:gdLst>
                    <a:gd name="T0" fmla="*/ 10 w 20"/>
                    <a:gd name="T1" fmla="*/ 13 h 16"/>
                    <a:gd name="T2" fmla="*/ 20 w 20"/>
                    <a:gd name="T3" fmla="*/ 15 h 16"/>
                    <a:gd name="T4" fmla="*/ 15 w 20"/>
                    <a:gd name="T5" fmla="*/ 9 h 16"/>
                    <a:gd name="T6" fmla="*/ 9 w 20"/>
                    <a:gd name="T7" fmla="*/ 6 h 16"/>
                    <a:gd name="T8" fmla="*/ 4 w 20"/>
                    <a:gd name="T9" fmla="*/ 2 h 16"/>
                    <a:gd name="T10" fmla="*/ 6 w 20"/>
                    <a:gd name="T11" fmla="*/ 8 h 16"/>
                    <a:gd name="T12" fmla="*/ 0 w 20"/>
                    <a:gd name="T13" fmla="*/ 13 h 16"/>
                    <a:gd name="T14" fmla="*/ 10 w 20"/>
                    <a:gd name="T15" fmla="*/ 1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6">
                      <a:moveTo>
                        <a:pt x="10" y="13"/>
                      </a:moveTo>
                      <a:cubicBezTo>
                        <a:pt x="13" y="16"/>
                        <a:pt x="15" y="15"/>
                        <a:pt x="20" y="15"/>
                      </a:cubicBezTo>
                      <a:cubicBezTo>
                        <a:pt x="19" y="11"/>
                        <a:pt x="19" y="11"/>
                        <a:pt x="15" y="9"/>
                      </a:cubicBezTo>
                      <a:cubicBezTo>
                        <a:pt x="15" y="8"/>
                        <a:pt x="9" y="6"/>
                        <a:pt x="9" y="6"/>
                      </a:cubicBezTo>
                      <a:cubicBezTo>
                        <a:pt x="9" y="3"/>
                        <a:pt x="7" y="0"/>
                        <a:pt x="4" y="2"/>
                      </a:cubicBezTo>
                      <a:cubicBezTo>
                        <a:pt x="0" y="5"/>
                        <a:pt x="5" y="8"/>
                        <a:pt x="6" y="8"/>
                      </a:cubicBezTo>
                      <a:cubicBezTo>
                        <a:pt x="4" y="10"/>
                        <a:pt x="2" y="12"/>
                        <a:pt x="0" y="13"/>
                      </a:cubicBezTo>
                      <a:cubicBezTo>
                        <a:pt x="3" y="13"/>
                        <a:pt x="8" y="11"/>
                        <a:pt x="1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785" name="Freeform 235">
                  <a:extLst>
                    <a:ext uri="{FF2B5EF4-FFF2-40B4-BE49-F238E27FC236}">
                      <a16:creationId xmlns:a16="http://schemas.microsoft.com/office/drawing/2014/main" id="{991F5362-9B7A-7B92-4B1C-57E88D4FF82C}"/>
                    </a:ext>
                  </a:extLst>
                </p:cNvPr>
                <p:cNvSpPr>
                  <a:spLocks/>
                </p:cNvSpPr>
                <p:nvPr/>
              </p:nvSpPr>
              <p:spPr bwMode="auto">
                <a:xfrm>
                  <a:off x="5697538" y="3570288"/>
                  <a:ext cx="30163" cy="28575"/>
                </a:xfrm>
                <a:custGeom>
                  <a:avLst/>
                  <a:gdLst>
                    <a:gd name="T0" fmla="*/ 5 w 42"/>
                    <a:gd name="T1" fmla="*/ 17 h 20"/>
                    <a:gd name="T2" fmla="*/ 10 w 42"/>
                    <a:gd name="T3" fmla="*/ 20 h 20"/>
                    <a:gd name="T4" fmla="*/ 15 w 42"/>
                    <a:gd name="T5" fmla="*/ 16 h 20"/>
                    <a:gd name="T6" fmla="*/ 25 w 42"/>
                    <a:gd name="T7" fmla="*/ 15 h 20"/>
                    <a:gd name="T8" fmla="*/ 29 w 42"/>
                    <a:gd name="T9" fmla="*/ 18 h 20"/>
                    <a:gd name="T10" fmla="*/ 34 w 42"/>
                    <a:gd name="T11" fmla="*/ 17 h 20"/>
                    <a:gd name="T12" fmla="*/ 32 w 42"/>
                    <a:gd name="T13" fmla="*/ 13 h 20"/>
                    <a:gd name="T14" fmla="*/ 38 w 42"/>
                    <a:gd name="T15" fmla="*/ 14 h 20"/>
                    <a:gd name="T16" fmla="*/ 42 w 42"/>
                    <a:gd name="T17" fmla="*/ 10 h 20"/>
                    <a:gd name="T18" fmla="*/ 27 w 42"/>
                    <a:gd name="T19" fmla="*/ 4 h 20"/>
                    <a:gd name="T20" fmla="*/ 22 w 42"/>
                    <a:gd name="T21" fmla="*/ 2 h 20"/>
                    <a:gd name="T22" fmla="*/ 21 w 42"/>
                    <a:gd name="T23" fmla="*/ 9 h 20"/>
                    <a:gd name="T24" fmla="*/ 7 w 42"/>
                    <a:gd name="T25" fmla="*/ 2 h 20"/>
                    <a:gd name="T26" fmla="*/ 1 w 42"/>
                    <a:gd name="T27" fmla="*/ 11 h 20"/>
                    <a:gd name="T28" fmla="*/ 5 w 42"/>
                    <a:gd name="T29"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20">
                      <a:moveTo>
                        <a:pt x="5" y="17"/>
                      </a:moveTo>
                      <a:cubicBezTo>
                        <a:pt x="6" y="18"/>
                        <a:pt x="8" y="20"/>
                        <a:pt x="10" y="20"/>
                      </a:cubicBezTo>
                      <a:cubicBezTo>
                        <a:pt x="13" y="19"/>
                        <a:pt x="13" y="19"/>
                        <a:pt x="15" y="16"/>
                      </a:cubicBezTo>
                      <a:cubicBezTo>
                        <a:pt x="17" y="20"/>
                        <a:pt x="21" y="17"/>
                        <a:pt x="25" y="15"/>
                      </a:cubicBezTo>
                      <a:cubicBezTo>
                        <a:pt x="26" y="15"/>
                        <a:pt x="27" y="19"/>
                        <a:pt x="29" y="18"/>
                      </a:cubicBezTo>
                      <a:cubicBezTo>
                        <a:pt x="31" y="18"/>
                        <a:pt x="32" y="17"/>
                        <a:pt x="34" y="17"/>
                      </a:cubicBezTo>
                      <a:cubicBezTo>
                        <a:pt x="33" y="16"/>
                        <a:pt x="33" y="15"/>
                        <a:pt x="32" y="13"/>
                      </a:cubicBezTo>
                      <a:cubicBezTo>
                        <a:pt x="34" y="15"/>
                        <a:pt x="35" y="15"/>
                        <a:pt x="38" y="14"/>
                      </a:cubicBezTo>
                      <a:cubicBezTo>
                        <a:pt x="40" y="13"/>
                        <a:pt x="41" y="12"/>
                        <a:pt x="42" y="10"/>
                      </a:cubicBezTo>
                      <a:cubicBezTo>
                        <a:pt x="37" y="8"/>
                        <a:pt x="32" y="6"/>
                        <a:pt x="27" y="4"/>
                      </a:cubicBezTo>
                      <a:cubicBezTo>
                        <a:pt x="26" y="3"/>
                        <a:pt x="24" y="2"/>
                        <a:pt x="22" y="2"/>
                      </a:cubicBezTo>
                      <a:cubicBezTo>
                        <a:pt x="19" y="4"/>
                        <a:pt x="20" y="5"/>
                        <a:pt x="21" y="9"/>
                      </a:cubicBezTo>
                      <a:cubicBezTo>
                        <a:pt x="17" y="6"/>
                        <a:pt x="10" y="0"/>
                        <a:pt x="7" y="2"/>
                      </a:cubicBezTo>
                      <a:cubicBezTo>
                        <a:pt x="4" y="5"/>
                        <a:pt x="2" y="6"/>
                        <a:pt x="1" y="11"/>
                      </a:cubicBezTo>
                      <a:cubicBezTo>
                        <a:pt x="0" y="13"/>
                        <a:pt x="3" y="15"/>
                        <a:pt x="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786" name="Freeform 236">
                  <a:extLst>
                    <a:ext uri="{FF2B5EF4-FFF2-40B4-BE49-F238E27FC236}">
                      <a16:creationId xmlns:a16="http://schemas.microsoft.com/office/drawing/2014/main" id="{93AD31FB-ABFF-2D24-B636-9973815ECA2B}"/>
                    </a:ext>
                  </a:extLst>
                </p:cNvPr>
                <p:cNvSpPr>
                  <a:spLocks/>
                </p:cNvSpPr>
                <p:nvPr/>
              </p:nvSpPr>
              <p:spPr bwMode="auto">
                <a:xfrm>
                  <a:off x="5729288" y="3579813"/>
                  <a:ext cx="17463" cy="19050"/>
                </a:xfrm>
                <a:custGeom>
                  <a:avLst/>
                  <a:gdLst>
                    <a:gd name="T0" fmla="*/ 9 w 24"/>
                    <a:gd name="T1" fmla="*/ 13 h 14"/>
                    <a:gd name="T2" fmla="*/ 24 w 24"/>
                    <a:gd name="T3" fmla="*/ 11 h 14"/>
                    <a:gd name="T4" fmla="*/ 24 w 24"/>
                    <a:gd name="T5" fmla="*/ 8 h 14"/>
                    <a:gd name="T6" fmla="*/ 21 w 24"/>
                    <a:gd name="T7" fmla="*/ 7 h 14"/>
                    <a:gd name="T8" fmla="*/ 14 w 24"/>
                    <a:gd name="T9" fmla="*/ 7 h 14"/>
                    <a:gd name="T10" fmla="*/ 14 w 24"/>
                    <a:gd name="T11" fmla="*/ 5 h 14"/>
                    <a:gd name="T12" fmla="*/ 6 w 24"/>
                    <a:gd name="T13" fmla="*/ 6 h 14"/>
                    <a:gd name="T14" fmla="*/ 0 w 24"/>
                    <a:gd name="T15" fmla="*/ 7 h 14"/>
                    <a:gd name="T16" fmla="*/ 9 w 24"/>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4">
                      <a:moveTo>
                        <a:pt x="9" y="13"/>
                      </a:moveTo>
                      <a:cubicBezTo>
                        <a:pt x="14" y="14"/>
                        <a:pt x="18" y="13"/>
                        <a:pt x="24" y="11"/>
                      </a:cubicBezTo>
                      <a:cubicBezTo>
                        <a:pt x="24" y="11"/>
                        <a:pt x="24" y="8"/>
                        <a:pt x="24" y="8"/>
                      </a:cubicBezTo>
                      <a:cubicBezTo>
                        <a:pt x="24" y="7"/>
                        <a:pt x="21" y="7"/>
                        <a:pt x="21" y="7"/>
                      </a:cubicBezTo>
                      <a:cubicBezTo>
                        <a:pt x="17" y="6"/>
                        <a:pt x="16" y="6"/>
                        <a:pt x="14" y="7"/>
                      </a:cubicBezTo>
                      <a:cubicBezTo>
                        <a:pt x="14" y="7"/>
                        <a:pt x="13" y="5"/>
                        <a:pt x="14" y="5"/>
                      </a:cubicBezTo>
                      <a:cubicBezTo>
                        <a:pt x="11" y="5"/>
                        <a:pt x="9" y="4"/>
                        <a:pt x="6" y="6"/>
                      </a:cubicBezTo>
                      <a:cubicBezTo>
                        <a:pt x="6" y="0"/>
                        <a:pt x="0" y="4"/>
                        <a:pt x="0" y="7"/>
                      </a:cubicBezTo>
                      <a:cubicBezTo>
                        <a:pt x="1" y="9"/>
                        <a:pt x="7" y="13"/>
                        <a:pt x="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787" name="Freeform 237">
                  <a:extLst>
                    <a:ext uri="{FF2B5EF4-FFF2-40B4-BE49-F238E27FC236}">
                      <a16:creationId xmlns:a16="http://schemas.microsoft.com/office/drawing/2014/main" id="{B2EFED44-41E9-982F-8AB5-6217568A988D}"/>
                    </a:ext>
                  </a:extLst>
                </p:cNvPr>
                <p:cNvSpPr>
                  <a:spLocks/>
                </p:cNvSpPr>
                <p:nvPr/>
              </p:nvSpPr>
              <p:spPr bwMode="auto">
                <a:xfrm>
                  <a:off x="5875338" y="3752850"/>
                  <a:ext cx="11113" cy="14288"/>
                </a:xfrm>
                <a:custGeom>
                  <a:avLst/>
                  <a:gdLst>
                    <a:gd name="T0" fmla="*/ 1 w 17"/>
                    <a:gd name="T1" fmla="*/ 1 h 10"/>
                    <a:gd name="T2" fmla="*/ 2 w 17"/>
                    <a:gd name="T3" fmla="*/ 5 h 10"/>
                    <a:gd name="T4" fmla="*/ 10 w 17"/>
                    <a:gd name="T5" fmla="*/ 6 h 10"/>
                    <a:gd name="T6" fmla="*/ 17 w 17"/>
                    <a:gd name="T7" fmla="*/ 5 h 10"/>
                    <a:gd name="T8" fmla="*/ 8 w 17"/>
                    <a:gd name="T9" fmla="*/ 1 h 10"/>
                    <a:gd name="T10" fmla="*/ 1 w 17"/>
                    <a:gd name="T11" fmla="*/ 1 h 10"/>
                  </a:gdLst>
                  <a:ahLst/>
                  <a:cxnLst>
                    <a:cxn ang="0">
                      <a:pos x="T0" y="T1"/>
                    </a:cxn>
                    <a:cxn ang="0">
                      <a:pos x="T2" y="T3"/>
                    </a:cxn>
                    <a:cxn ang="0">
                      <a:pos x="T4" y="T5"/>
                    </a:cxn>
                    <a:cxn ang="0">
                      <a:pos x="T6" y="T7"/>
                    </a:cxn>
                    <a:cxn ang="0">
                      <a:pos x="T8" y="T9"/>
                    </a:cxn>
                    <a:cxn ang="0">
                      <a:pos x="T10" y="T11"/>
                    </a:cxn>
                  </a:cxnLst>
                  <a:rect l="0" t="0" r="r" b="b"/>
                  <a:pathLst>
                    <a:path w="17" h="10">
                      <a:moveTo>
                        <a:pt x="1" y="1"/>
                      </a:moveTo>
                      <a:cubicBezTo>
                        <a:pt x="0" y="2"/>
                        <a:pt x="1" y="5"/>
                        <a:pt x="2" y="5"/>
                      </a:cubicBezTo>
                      <a:cubicBezTo>
                        <a:pt x="5" y="7"/>
                        <a:pt x="8" y="4"/>
                        <a:pt x="10" y="6"/>
                      </a:cubicBezTo>
                      <a:cubicBezTo>
                        <a:pt x="12" y="9"/>
                        <a:pt x="15" y="10"/>
                        <a:pt x="17" y="5"/>
                      </a:cubicBezTo>
                      <a:cubicBezTo>
                        <a:pt x="14" y="4"/>
                        <a:pt x="11" y="1"/>
                        <a:pt x="8" y="1"/>
                      </a:cubicBezTo>
                      <a:cubicBezTo>
                        <a:pt x="7" y="1"/>
                        <a:pt x="2"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788" name="Freeform 238">
                  <a:extLst>
                    <a:ext uri="{FF2B5EF4-FFF2-40B4-BE49-F238E27FC236}">
                      <a16:creationId xmlns:a16="http://schemas.microsoft.com/office/drawing/2014/main" id="{AC5FB3D8-5F9D-9147-A7DF-470C0DDDB67D}"/>
                    </a:ext>
                  </a:extLst>
                </p:cNvPr>
                <p:cNvSpPr>
                  <a:spLocks/>
                </p:cNvSpPr>
                <p:nvPr/>
              </p:nvSpPr>
              <p:spPr bwMode="auto">
                <a:xfrm>
                  <a:off x="5842000" y="3644900"/>
                  <a:ext cx="14288" cy="14288"/>
                </a:xfrm>
                <a:custGeom>
                  <a:avLst/>
                  <a:gdLst>
                    <a:gd name="T0" fmla="*/ 8 w 22"/>
                    <a:gd name="T1" fmla="*/ 8 h 10"/>
                    <a:gd name="T2" fmla="*/ 12 w 22"/>
                    <a:gd name="T3" fmla="*/ 9 h 10"/>
                    <a:gd name="T4" fmla="*/ 22 w 22"/>
                    <a:gd name="T5" fmla="*/ 4 h 10"/>
                    <a:gd name="T6" fmla="*/ 17 w 22"/>
                    <a:gd name="T7" fmla="*/ 1 h 10"/>
                    <a:gd name="T8" fmla="*/ 8 w 22"/>
                    <a:gd name="T9" fmla="*/ 0 h 10"/>
                    <a:gd name="T10" fmla="*/ 1 w 22"/>
                    <a:gd name="T11" fmla="*/ 3 h 10"/>
                    <a:gd name="T12" fmla="*/ 2 w 22"/>
                    <a:gd name="T13" fmla="*/ 10 h 10"/>
                    <a:gd name="T14" fmla="*/ 8 w 22"/>
                    <a:gd name="T15" fmla="*/ 8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0">
                      <a:moveTo>
                        <a:pt x="8" y="8"/>
                      </a:moveTo>
                      <a:cubicBezTo>
                        <a:pt x="10" y="8"/>
                        <a:pt x="10" y="9"/>
                        <a:pt x="12" y="9"/>
                      </a:cubicBezTo>
                      <a:cubicBezTo>
                        <a:pt x="16" y="7"/>
                        <a:pt x="19" y="8"/>
                        <a:pt x="22" y="4"/>
                      </a:cubicBezTo>
                      <a:cubicBezTo>
                        <a:pt x="20" y="3"/>
                        <a:pt x="19" y="1"/>
                        <a:pt x="17" y="1"/>
                      </a:cubicBezTo>
                      <a:cubicBezTo>
                        <a:pt x="14" y="0"/>
                        <a:pt x="11" y="0"/>
                        <a:pt x="8" y="0"/>
                      </a:cubicBezTo>
                      <a:cubicBezTo>
                        <a:pt x="6" y="0"/>
                        <a:pt x="3" y="2"/>
                        <a:pt x="1" y="3"/>
                      </a:cubicBezTo>
                      <a:cubicBezTo>
                        <a:pt x="0" y="3"/>
                        <a:pt x="2" y="10"/>
                        <a:pt x="2" y="10"/>
                      </a:cubicBezTo>
                      <a:cubicBezTo>
                        <a:pt x="4" y="10"/>
                        <a:pt x="6" y="9"/>
                        <a:pt x="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789" name="Freeform 239">
                  <a:extLst>
                    <a:ext uri="{FF2B5EF4-FFF2-40B4-BE49-F238E27FC236}">
                      <a16:creationId xmlns:a16="http://schemas.microsoft.com/office/drawing/2014/main" id="{57DC4E11-D8DA-0D0C-3640-23EB06E672A3}"/>
                    </a:ext>
                  </a:extLst>
                </p:cNvPr>
                <p:cNvSpPr>
                  <a:spLocks/>
                </p:cNvSpPr>
                <p:nvPr/>
              </p:nvSpPr>
              <p:spPr bwMode="auto">
                <a:xfrm>
                  <a:off x="5378451" y="3546475"/>
                  <a:ext cx="504825" cy="801688"/>
                </a:xfrm>
                <a:custGeom>
                  <a:avLst/>
                  <a:gdLst>
                    <a:gd name="T0" fmla="*/ 32 w 719"/>
                    <a:gd name="T1" fmla="*/ 283 h 570"/>
                    <a:gd name="T2" fmla="*/ 43 w 719"/>
                    <a:gd name="T3" fmla="*/ 303 h 570"/>
                    <a:gd name="T4" fmla="*/ 29 w 719"/>
                    <a:gd name="T5" fmla="*/ 301 h 570"/>
                    <a:gd name="T6" fmla="*/ 45 w 719"/>
                    <a:gd name="T7" fmla="*/ 318 h 570"/>
                    <a:gd name="T8" fmla="*/ 43 w 719"/>
                    <a:gd name="T9" fmla="*/ 333 h 570"/>
                    <a:gd name="T10" fmla="*/ 80 w 719"/>
                    <a:gd name="T11" fmla="*/ 353 h 570"/>
                    <a:gd name="T12" fmla="*/ 109 w 719"/>
                    <a:gd name="T13" fmla="*/ 428 h 570"/>
                    <a:gd name="T14" fmla="*/ 128 w 719"/>
                    <a:gd name="T15" fmla="*/ 455 h 570"/>
                    <a:gd name="T16" fmla="*/ 144 w 719"/>
                    <a:gd name="T17" fmla="*/ 491 h 570"/>
                    <a:gd name="T18" fmla="*/ 174 w 719"/>
                    <a:gd name="T19" fmla="*/ 537 h 570"/>
                    <a:gd name="T20" fmla="*/ 176 w 719"/>
                    <a:gd name="T21" fmla="*/ 492 h 570"/>
                    <a:gd name="T22" fmla="*/ 208 w 719"/>
                    <a:gd name="T23" fmla="*/ 451 h 570"/>
                    <a:gd name="T24" fmla="*/ 246 w 719"/>
                    <a:gd name="T25" fmla="*/ 472 h 570"/>
                    <a:gd name="T26" fmla="*/ 264 w 719"/>
                    <a:gd name="T27" fmla="*/ 501 h 570"/>
                    <a:gd name="T28" fmla="*/ 283 w 719"/>
                    <a:gd name="T29" fmla="*/ 563 h 570"/>
                    <a:gd name="T30" fmla="*/ 276 w 719"/>
                    <a:gd name="T31" fmla="*/ 534 h 570"/>
                    <a:gd name="T32" fmla="*/ 278 w 719"/>
                    <a:gd name="T33" fmla="*/ 499 h 570"/>
                    <a:gd name="T34" fmla="*/ 318 w 719"/>
                    <a:gd name="T35" fmla="*/ 509 h 570"/>
                    <a:gd name="T36" fmla="*/ 303 w 719"/>
                    <a:gd name="T37" fmla="*/ 459 h 570"/>
                    <a:gd name="T38" fmla="*/ 325 w 719"/>
                    <a:gd name="T39" fmla="*/ 455 h 570"/>
                    <a:gd name="T40" fmla="*/ 383 w 719"/>
                    <a:gd name="T41" fmla="*/ 400 h 570"/>
                    <a:gd name="T42" fmla="*/ 375 w 719"/>
                    <a:gd name="T43" fmla="*/ 374 h 570"/>
                    <a:gd name="T44" fmla="*/ 360 w 719"/>
                    <a:gd name="T45" fmla="*/ 341 h 570"/>
                    <a:gd name="T46" fmla="*/ 378 w 719"/>
                    <a:gd name="T47" fmla="*/ 342 h 570"/>
                    <a:gd name="T48" fmla="*/ 403 w 719"/>
                    <a:gd name="T49" fmla="*/ 347 h 570"/>
                    <a:gd name="T50" fmla="*/ 418 w 719"/>
                    <a:gd name="T51" fmla="*/ 358 h 570"/>
                    <a:gd name="T52" fmla="*/ 435 w 719"/>
                    <a:gd name="T53" fmla="*/ 314 h 570"/>
                    <a:gd name="T54" fmla="*/ 478 w 719"/>
                    <a:gd name="T55" fmla="*/ 239 h 570"/>
                    <a:gd name="T56" fmla="*/ 446 w 719"/>
                    <a:gd name="T57" fmla="*/ 224 h 570"/>
                    <a:gd name="T58" fmla="*/ 513 w 719"/>
                    <a:gd name="T59" fmla="*/ 187 h 570"/>
                    <a:gd name="T60" fmla="*/ 545 w 719"/>
                    <a:gd name="T61" fmla="*/ 187 h 570"/>
                    <a:gd name="T62" fmla="*/ 572 w 719"/>
                    <a:gd name="T63" fmla="*/ 175 h 570"/>
                    <a:gd name="T64" fmla="*/ 588 w 719"/>
                    <a:gd name="T65" fmla="*/ 171 h 570"/>
                    <a:gd name="T66" fmla="*/ 563 w 719"/>
                    <a:gd name="T67" fmla="*/ 244 h 570"/>
                    <a:gd name="T68" fmla="*/ 586 w 719"/>
                    <a:gd name="T69" fmla="*/ 212 h 570"/>
                    <a:gd name="T70" fmla="*/ 600 w 719"/>
                    <a:gd name="T71" fmla="*/ 178 h 570"/>
                    <a:gd name="T72" fmla="*/ 652 w 719"/>
                    <a:gd name="T73" fmla="*/ 158 h 570"/>
                    <a:gd name="T74" fmla="*/ 656 w 719"/>
                    <a:gd name="T75" fmla="*/ 140 h 570"/>
                    <a:gd name="T76" fmla="*/ 689 w 719"/>
                    <a:gd name="T77" fmla="*/ 138 h 570"/>
                    <a:gd name="T78" fmla="*/ 713 w 719"/>
                    <a:gd name="T79" fmla="*/ 132 h 570"/>
                    <a:gd name="T80" fmla="*/ 693 w 719"/>
                    <a:gd name="T81" fmla="*/ 116 h 570"/>
                    <a:gd name="T82" fmla="*/ 623 w 719"/>
                    <a:gd name="T83" fmla="*/ 98 h 570"/>
                    <a:gd name="T84" fmla="*/ 582 w 719"/>
                    <a:gd name="T85" fmla="*/ 92 h 570"/>
                    <a:gd name="T86" fmla="*/ 531 w 719"/>
                    <a:gd name="T87" fmla="*/ 78 h 570"/>
                    <a:gd name="T88" fmla="*/ 469 w 719"/>
                    <a:gd name="T89" fmla="*/ 63 h 570"/>
                    <a:gd name="T90" fmla="*/ 439 w 719"/>
                    <a:gd name="T91" fmla="*/ 70 h 570"/>
                    <a:gd name="T92" fmla="*/ 418 w 719"/>
                    <a:gd name="T93" fmla="*/ 55 h 570"/>
                    <a:gd name="T94" fmla="*/ 381 w 719"/>
                    <a:gd name="T95" fmla="*/ 56 h 570"/>
                    <a:gd name="T96" fmla="*/ 330 w 719"/>
                    <a:gd name="T97" fmla="*/ 44 h 570"/>
                    <a:gd name="T98" fmla="*/ 342 w 719"/>
                    <a:gd name="T99" fmla="*/ 24 h 570"/>
                    <a:gd name="T100" fmla="*/ 312 w 719"/>
                    <a:gd name="T101" fmla="*/ 16 h 570"/>
                    <a:gd name="T102" fmla="*/ 290 w 719"/>
                    <a:gd name="T103" fmla="*/ 2 h 570"/>
                    <a:gd name="T104" fmla="*/ 212 w 719"/>
                    <a:gd name="T105" fmla="*/ 32 h 570"/>
                    <a:gd name="T106" fmla="*/ 179 w 719"/>
                    <a:gd name="T107" fmla="*/ 61 h 570"/>
                    <a:gd name="T108" fmla="*/ 163 w 719"/>
                    <a:gd name="T109" fmla="*/ 64 h 570"/>
                    <a:gd name="T110" fmla="*/ 149 w 719"/>
                    <a:gd name="T111" fmla="*/ 58 h 570"/>
                    <a:gd name="T112" fmla="*/ 145 w 719"/>
                    <a:gd name="T113" fmla="*/ 96 h 570"/>
                    <a:gd name="T114" fmla="*/ 151 w 719"/>
                    <a:gd name="T115" fmla="*/ 100 h 570"/>
                    <a:gd name="T116" fmla="*/ 139 w 719"/>
                    <a:gd name="T117" fmla="*/ 113 h 570"/>
                    <a:gd name="T118" fmla="*/ 139 w 719"/>
                    <a:gd name="T119" fmla="*/ 59 h 570"/>
                    <a:gd name="T120" fmla="*/ 113 w 719"/>
                    <a:gd name="T121" fmla="*/ 82 h 570"/>
                    <a:gd name="T122" fmla="*/ 109 w 719"/>
                    <a:gd name="T123" fmla="*/ 97 h 570"/>
                    <a:gd name="T124" fmla="*/ 99 w 719"/>
                    <a:gd name="T125" fmla="*/ 251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9" h="570">
                      <a:moveTo>
                        <a:pt x="8" y="277"/>
                      </a:moveTo>
                      <a:cubicBezTo>
                        <a:pt x="13" y="281"/>
                        <a:pt x="16" y="288"/>
                        <a:pt x="17" y="292"/>
                      </a:cubicBezTo>
                      <a:cubicBezTo>
                        <a:pt x="18" y="292"/>
                        <a:pt x="22" y="291"/>
                        <a:pt x="22" y="289"/>
                      </a:cubicBezTo>
                      <a:cubicBezTo>
                        <a:pt x="23" y="285"/>
                        <a:pt x="23" y="287"/>
                        <a:pt x="27" y="286"/>
                      </a:cubicBezTo>
                      <a:cubicBezTo>
                        <a:pt x="29" y="285"/>
                        <a:pt x="31" y="283"/>
                        <a:pt x="32" y="283"/>
                      </a:cubicBezTo>
                      <a:cubicBezTo>
                        <a:pt x="34" y="285"/>
                        <a:pt x="37" y="287"/>
                        <a:pt x="39" y="285"/>
                      </a:cubicBezTo>
                      <a:cubicBezTo>
                        <a:pt x="40" y="283"/>
                        <a:pt x="42" y="287"/>
                        <a:pt x="42" y="288"/>
                      </a:cubicBezTo>
                      <a:cubicBezTo>
                        <a:pt x="43" y="290"/>
                        <a:pt x="42" y="293"/>
                        <a:pt x="41" y="295"/>
                      </a:cubicBezTo>
                      <a:cubicBezTo>
                        <a:pt x="45" y="296"/>
                        <a:pt x="46" y="293"/>
                        <a:pt x="48" y="298"/>
                      </a:cubicBezTo>
                      <a:cubicBezTo>
                        <a:pt x="45" y="298"/>
                        <a:pt x="44" y="300"/>
                        <a:pt x="43" y="303"/>
                      </a:cubicBezTo>
                      <a:cubicBezTo>
                        <a:pt x="42" y="300"/>
                        <a:pt x="44" y="298"/>
                        <a:pt x="46" y="298"/>
                      </a:cubicBezTo>
                      <a:cubicBezTo>
                        <a:pt x="43" y="296"/>
                        <a:pt x="39" y="296"/>
                        <a:pt x="36" y="295"/>
                      </a:cubicBezTo>
                      <a:cubicBezTo>
                        <a:pt x="35" y="295"/>
                        <a:pt x="33" y="296"/>
                        <a:pt x="32" y="298"/>
                      </a:cubicBezTo>
                      <a:cubicBezTo>
                        <a:pt x="30" y="300"/>
                        <a:pt x="32" y="300"/>
                        <a:pt x="34" y="302"/>
                      </a:cubicBezTo>
                      <a:cubicBezTo>
                        <a:pt x="32" y="304"/>
                        <a:pt x="30" y="300"/>
                        <a:pt x="29" y="301"/>
                      </a:cubicBezTo>
                      <a:cubicBezTo>
                        <a:pt x="26" y="302"/>
                        <a:pt x="32" y="304"/>
                        <a:pt x="32" y="304"/>
                      </a:cubicBezTo>
                      <a:cubicBezTo>
                        <a:pt x="32" y="306"/>
                        <a:pt x="32" y="310"/>
                        <a:pt x="32" y="312"/>
                      </a:cubicBezTo>
                      <a:cubicBezTo>
                        <a:pt x="34" y="313"/>
                        <a:pt x="37" y="314"/>
                        <a:pt x="39" y="315"/>
                      </a:cubicBezTo>
                      <a:cubicBezTo>
                        <a:pt x="37" y="319"/>
                        <a:pt x="38" y="321"/>
                        <a:pt x="40" y="325"/>
                      </a:cubicBezTo>
                      <a:cubicBezTo>
                        <a:pt x="40" y="323"/>
                        <a:pt x="41" y="316"/>
                        <a:pt x="45" y="318"/>
                      </a:cubicBezTo>
                      <a:cubicBezTo>
                        <a:pt x="46" y="319"/>
                        <a:pt x="46" y="322"/>
                        <a:pt x="47" y="323"/>
                      </a:cubicBezTo>
                      <a:cubicBezTo>
                        <a:pt x="48" y="325"/>
                        <a:pt x="50" y="325"/>
                        <a:pt x="50" y="328"/>
                      </a:cubicBezTo>
                      <a:cubicBezTo>
                        <a:pt x="48" y="329"/>
                        <a:pt x="40" y="327"/>
                        <a:pt x="40" y="327"/>
                      </a:cubicBezTo>
                      <a:cubicBezTo>
                        <a:pt x="39" y="329"/>
                        <a:pt x="39" y="331"/>
                        <a:pt x="40" y="333"/>
                      </a:cubicBezTo>
                      <a:cubicBezTo>
                        <a:pt x="41" y="333"/>
                        <a:pt x="43" y="333"/>
                        <a:pt x="43" y="333"/>
                      </a:cubicBezTo>
                      <a:cubicBezTo>
                        <a:pt x="43" y="334"/>
                        <a:pt x="44" y="335"/>
                        <a:pt x="44" y="337"/>
                      </a:cubicBezTo>
                      <a:cubicBezTo>
                        <a:pt x="43" y="337"/>
                        <a:pt x="43" y="337"/>
                        <a:pt x="42" y="337"/>
                      </a:cubicBezTo>
                      <a:cubicBezTo>
                        <a:pt x="44" y="340"/>
                        <a:pt x="46" y="338"/>
                        <a:pt x="45" y="343"/>
                      </a:cubicBezTo>
                      <a:cubicBezTo>
                        <a:pt x="45" y="344"/>
                        <a:pt x="45" y="344"/>
                        <a:pt x="45" y="344"/>
                      </a:cubicBezTo>
                      <a:cubicBezTo>
                        <a:pt x="50" y="344"/>
                        <a:pt x="67" y="345"/>
                        <a:pt x="80" y="353"/>
                      </a:cubicBezTo>
                      <a:cubicBezTo>
                        <a:pt x="94" y="363"/>
                        <a:pt x="87" y="377"/>
                        <a:pt x="87" y="377"/>
                      </a:cubicBezTo>
                      <a:cubicBezTo>
                        <a:pt x="87" y="377"/>
                        <a:pt x="80" y="387"/>
                        <a:pt x="94" y="399"/>
                      </a:cubicBezTo>
                      <a:cubicBezTo>
                        <a:pt x="105" y="408"/>
                        <a:pt x="87" y="422"/>
                        <a:pt x="78" y="429"/>
                      </a:cubicBezTo>
                      <a:cubicBezTo>
                        <a:pt x="81" y="429"/>
                        <a:pt x="85" y="430"/>
                        <a:pt x="88" y="430"/>
                      </a:cubicBezTo>
                      <a:cubicBezTo>
                        <a:pt x="91" y="429"/>
                        <a:pt x="108" y="425"/>
                        <a:pt x="109" y="428"/>
                      </a:cubicBezTo>
                      <a:cubicBezTo>
                        <a:pt x="110" y="430"/>
                        <a:pt x="111" y="436"/>
                        <a:pt x="113" y="437"/>
                      </a:cubicBezTo>
                      <a:cubicBezTo>
                        <a:pt x="116" y="439"/>
                        <a:pt x="120" y="442"/>
                        <a:pt x="123" y="443"/>
                      </a:cubicBezTo>
                      <a:cubicBezTo>
                        <a:pt x="124" y="443"/>
                        <a:pt x="126" y="443"/>
                        <a:pt x="127" y="443"/>
                      </a:cubicBezTo>
                      <a:cubicBezTo>
                        <a:pt x="127" y="446"/>
                        <a:pt x="122" y="445"/>
                        <a:pt x="120" y="446"/>
                      </a:cubicBezTo>
                      <a:cubicBezTo>
                        <a:pt x="122" y="449"/>
                        <a:pt x="126" y="455"/>
                        <a:pt x="128" y="455"/>
                      </a:cubicBezTo>
                      <a:cubicBezTo>
                        <a:pt x="132" y="455"/>
                        <a:pt x="132" y="455"/>
                        <a:pt x="134" y="453"/>
                      </a:cubicBezTo>
                      <a:cubicBezTo>
                        <a:pt x="135" y="451"/>
                        <a:pt x="137" y="448"/>
                        <a:pt x="139" y="445"/>
                      </a:cubicBezTo>
                      <a:cubicBezTo>
                        <a:pt x="139" y="454"/>
                        <a:pt x="139" y="462"/>
                        <a:pt x="139" y="471"/>
                      </a:cubicBezTo>
                      <a:cubicBezTo>
                        <a:pt x="139" y="474"/>
                        <a:pt x="139" y="477"/>
                        <a:pt x="139" y="480"/>
                      </a:cubicBezTo>
                      <a:cubicBezTo>
                        <a:pt x="141" y="483"/>
                        <a:pt x="143" y="487"/>
                        <a:pt x="144" y="491"/>
                      </a:cubicBezTo>
                      <a:cubicBezTo>
                        <a:pt x="150" y="504"/>
                        <a:pt x="155" y="517"/>
                        <a:pt x="162" y="530"/>
                      </a:cubicBezTo>
                      <a:cubicBezTo>
                        <a:pt x="164" y="528"/>
                        <a:pt x="166" y="526"/>
                        <a:pt x="168" y="525"/>
                      </a:cubicBezTo>
                      <a:cubicBezTo>
                        <a:pt x="171" y="524"/>
                        <a:pt x="170" y="521"/>
                        <a:pt x="170" y="518"/>
                      </a:cubicBezTo>
                      <a:cubicBezTo>
                        <a:pt x="172" y="521"/>
                        <a:pt x="174" y="522"/>
                        <a:pt x="174" y="526"/>
                      </a:cubicBezTo>
                      <a:cubicBezTo>
                        <a:pt x="174" y="530"/>
                        <a:pt x="174" y="533"/>
                        <a:pt x="174" y="537"/>
                      </a:cubicBezTo>
                      <a:cubicBezTo>
                        <a:pt x="175" y="547"/>
                        <a:pt x="186" y="540"/>
                        <a:pt x="183" y="534"/>
                      </a:cubicBezTo>
                      <a:cubicBezTo>
                        <a:pt x="181" y="530"/>
                        <a:pt x="181" y="526"/>
                        <a:pt x="178" y="524"/>
                      </a:cubicBezTo>
                      <a:cubicBezTo>
                        <a:pt x="175" y="520"/>
                        <a:pt x="174" y="518"/>
                        <a:pt x="174" y="513"/>
                      </a:cubicBezTo>
                      <a:cubicBezTo>
                        <a:pt x="173" y="510"/>
                        <a:pt x="175" y="506"/>
                        <a:pt x="176" y="503"/>
                      </a:cubicBezTo>
                      <a:cubicBezTo>
                        <a:pt x="176" y="500"/>
                        <a:pt x="176" y="495"/>
                        <a:pt x="176" y="492"/>
                      </a:cubicBezTo>
                      <a:cubicBezTo>
                        <a:pt x="176" y="488"/>
                        <a:pt x="174" y="486"/>
                        <a:pt x="178" y="484"/>
                      </a:cubicBezTo>
                      <a:cubicBezTo>
                        <a:pt x="179" y="483"/>
                        <a:pt x="183" y="482"/>
                        <a:pt x="185" y="480"/>
                      </a:cubicBezTo>
                      <a:cubicBezTo>
                        <a:pt x="191" y="474"/>
                        <a:pt x="197" y="468"/>
                        <a:pt x="202" y="462"/>
                      </a:cubicBezTo>
                      <a:cubicBezTo>
                        <a:pt x="204" y="459"/>
                        <a:pt x="206" y="457"/>
                        <a:pt x="208" y="455"/>
                      </a:cubicBezTo>
                      <a:cubicBezTo>
                        <a:pt x="209" y="454"/>
                        <a:pt x="207" y="451"/>
                        <a:pt x="208" y="451"/>
                      </a:cubicBezTo>
                      <a:cubicBezTo>
                        <a:pt x="209" y="450"/>
                        <a:pt x="211" y="450"/>
                        <a:pt x="212" y="450"/>
                      </a:cubicBezTo>
                      <a:cubicBezTo>
                        <a:pt x="216" y="449"/>
                        <a:pt x="220" y="449"/>
                        <a:pt x="224" y="448"/>
                      </a:cubicBezTo>
                      <a:cubicBezTo>
                        <a:pt x="226" y="448"/>
                        <a:pt x="229" y="445"/>
                        <a:pt x="231" y="443"/>
                      </a:cubicBezTo>
                      <a:cubicBezTo>
                        <a:pt x="233" y="448"/>
                        <a:pt x="234" y="454"/>
                        <a:pt x="238" y="457"/>
                      </a:cubicBezTo>
                      <a:cubicBezTo>
                        <a:pt x="242" y="461"/>
                        <a:pt x="244" y="466"/>
                        <a:pt x="246" y="472"/>
                      </a:cubicBezTo>
                      <a:cubicBezTo>
                        <a:pt x="246" y="473"/>
                        <a:pt x="245" y="478"/>
                        <a:pt x="245" y="480"/>
                      </a:cubicBezTo>
                      <a:cubicBezTo>
                        <a:pt x="244" y="483"/>
                        <a:pt x="244" y="483"/>
                        <a:pt x="248" y="484"/>
                      </a:cubicBezTo>
                      <a:cubicBezTo>
                        <a:pt x="251" y="484"/>
                        <a:pt x="251" y="485"/>
                        <a:pt x="253" y="482"/>
                      </a:cubicBezTo>
                      <a:cubicBezTo>
                        <a:pt x="255" y="480"/>
                        <a:pt x="256" y="478"/>
                        <a:pt x="258" y="475"/>
                      </a:cubicBezTo>
                      <a:cubicBezTo>
                        <a:pt x="261" y="484"/>
                        <a:pt x="263" y="492"/>
                        <a:pt x="264" y="501"/>
                      </a:cubicBezTo>
                      <a:cubicBezTo>
                        <a:pt x="264" y="505"/>
                        <a:pt x="265" y="511"/>
                        <a:pt x="265" y="516"/>
                      </a:cubicBezTo>
                      <a:cubicBezTo>
                        <a:pt x="265" y="518"/>
                        <a:pt x="263" y="527"/>
                        <a:pt x="264" y="529"/>
                      </a:cubicBezTo>
                      <a:cubicBezTo>
                        <a:pt x="267" y="532"/>
                        <a:pt x="270" y="536"/>
                        <a:pt x="274" y="540"/>
                      </a:cubicBezTo>
                      <a:cubicBezTo>
                        <a:pt x="276" y="543"/>
                        <a:pt x="277" y="550"/>
                        <a:pt x="278" y="553"/>
                      </a:cubicBezTo>
                      <a:cubicBezTo>
                        <a:pt x="279" y="558"/>
                        <a:pt x="279" y="559"/>
                        <a:pt x="283" y="563"/>
                      </a:cubicBezTo>
                      <a:cubicBezTo>
                        <a:pt x="287" y="565"/>
                        <a:pt x="290" y="569"/>
                        <a:pt x="294" y="570"/>
                      </a:cubicBezTo>
                      <a:cubicBezTo>
                        <a:pt x="293" y="566"/>
                        <a:pt x="291" y="563"/>
                        <a:pt x="290" y="560"/>
                      </a:cubicBezTo>
                      <a:cubicBezTo>
                        <a:pt x="290" y="556"/>
                        <a:pt x="291" y="552"/>
                        <a:pt x="290" y="549"/>
                      </a:cubicBezTo>
                      <a:cubicBezTo>
                        <a:pt x="289" y="546"/>
                        <a:pt x="286" y="543"/>
                        <a:pt x="284" y="541"/>
                      </a:cubicBezTo>
                      <a:cubicBezTo>
                        <a:pt x="282" y="540"/>
                        <a:pt x="277" y="537"/>
                        <a:pt x="276" y="534"/>
                      </a:cubicBezTo>
                      <a:cubicBezTo>
                        <a:pt x="276" y="533"/>
                        <a:pt x="274" y="524"/>
                        <a:pt x="272" y="524"/>
                      </a:cubicBezTo>
                      <a:cubicBezTo>
                        <a:pt x="270" y="524"/>
                        <a:pt x="270" y="524"/>
                        <a:pt x="270" y="522"/>
                      </a:cubicBezTo>
                      <a:cubicBezTo>
                        <a:pt x="270" y="520"/>
                        <a:pt x="269" y="518"/>
                        <a:pt x="270" y="517"/>
                      </a:cubicBezTo>
                      <a:cubicBezTo>
                        <a:pt x="271" y="513"/>
                        <a:pt x="273" y="510"/>
                        <a:pt x="273" y="506"/>
                      </a:cubicBezTo>
                      <a:cubicBezTo>
                        <a:pt x="274" y="500"/>
                        <a:pt x="272" y="499"/>
                        <a:pt x="278" y="499"/>
                      </a:cubicBezTo>
                      <a:cubicBezTo>
                        <a:pt x="277" y="500"/>
                        <a:pt x="277" y="502"/>
                        <a:pt x="277" y="503"/>
                      </a:cubicBezTo>
                      <a:cubicBezTo>
                        <a:pt x="283" y="503"/>
                        <a:pt x="286" y="506"/>
                        <a:pt x="290" y="511"/>
                      </a:cubicBezTo>
                      <a:cubicBezTo>
                        <a:pt x="292" y="513"/>
                        <a:pt x="295" y="516"/>
                        <a:pt x="297" y="518"/>
                      </a:cubicBezTo>
                      <a:cubicBezTo>
                        <a:pt x="298" y="520"/>
                        <a:pt x="295" y="524"/>
                        <a:pt x="298" y="527"/>
                      </a:cubicBezTo>
                      <a:cubicBezTo>
                        <a:pt x="305" y="521"/>
                        <a:pt x="311" y="515"/>
                        <a:pt x="318" y="509"/>
                      </a:cubicBezTo>
                      <a:cubicBezTo>
                        <a:pt x="320" y="506"/>
                        <a:pt x="318" y="499"/>
                        <a:pt x="318" y="495"/>
                      </a:cubicBezTo>
                      <a:cubicBezTo>
                        <a:pt x="318" y="490"/>
                        <a:pt x="316" y="489"/>
                        <a:pt x="313" y="484"/>
                      </a:cubicBezTo>
                      <a:cubicBezTo>
                        <a:pt x="311" y="480"/>
                        <a:pt x="308" y="478"/>
                        <a:pt x="306" y="474"/>
                      </a:cubicBezTo>
                      <a:cubicBezTo>
                        <a:pt x="304" y="471"/>
                        <a:pt x="303" y="469"/>
                        <a:pt x="302" y="466"/>
                      </a:cubicBezTo>
                      <a:cubicBezTo>
                        <a:pt x="301" y="465"/>
                        <a:pt x="303" y="461"/>
                        <a:pt x="303" y="459"/>
                      </a:cubicBezTo>
                      <a:cubicBezTo>
                        <a:pt x="304" y="456"/>
                        <a:pt x="311" y="453"/>
                        <a:pt x="313" y="451"/>
                      </a:cubicBezTo>
                      <a:cubicBezTo>
                        <a:pt x="316" y="448"/>
                        <a:pt x="321" y="450"/>
                        <a:pt x="323" y="452"/>
                      </a:cubicBezTo>
                      <a:cubicBezTo>
                        <a:pt x="323" y="452"/>
                        <a:pt x="321" y="453"/>
                        <a:pt x="321" y="453"/>
                      </a:cubicBezTo>
                      <a:cubicBezTo>
                        <a:pt x="321" y="454"/>
                        <a:pt x="322" y="457"/>
                        <a:pt x="323" y="458"/>
                      </a:cubicBezTo>
                      <a:cubicBezTo>
                        <a:pt x="325" y="459"/>
                        <a:pt x="325" y="456"/>
                        <a:pt x="325" y="455"/>
                      </a:cubicBezTo>
                      <a:cubicBezTo>
                        <a:pt x="325" y="452"/>
                        <a:pt x="324" y="452"/>
                        <a:pt x="326" y="451"/>
                      </a:cubicBezTo>
                      <a:cubicBezTo>
                        <a:pt x="328" y="451"/>
                        <a:pt x="331" y="449"/>
                        <a:pt x="333" y="449"/>
                      </a:cubicBezTo>
                      <a:cubicBezTo>
                        <a:pt x="341" y="446"/>
                        <a:pt x="348" y="443"/>
                        <a:pt x="356" y="439"/>
                      </a:cubicBezTo>
                      <a:cubicBezTo>
                        <a:pt x="363" y="436"/>
                        <a:pt x="367" y="428"/>
                        <a:pt x="372" y="422"/>
                      </a:cubicBezTo>
                      <a:cubicBezTo>
                        <a:pt x="376" y="416"/>
                        <a:pt x="379" y="407"/>
                        <a:pt x="383" y="400"/>
                      </a:cubicBezTo>
                      <a:cubicBezTo>
                        <a:pt x="380" y="399"/>
                        <a:pt x="377" y="398"/>
                        <a:pt x="374" y="397"/>
                      </a:cubicBezTo>
                      <a:cubicBezTo>
                        <a:pt x="376" y="395"/>
                        <a:pt x="379" y="394"/>
                        <a:pt x="381" y="392"/>
                      </a:cubicBezTo>
                      <a:cubicBezTo>
                        <a:pt x="378" y="389"/>
                        <a:pt x="375" y="387"/>
                        <a:pt x="372" y="385"/>
                      </a:cubicBezTo>
                      <a:cubicBezTo>
                        <a:pt x="375" y="385"/>
                        <a:pt x="377" y="386"/>
                        <a:pt x="381" y="387"/>
                      </a:cubicBezTo>
                      <a:cubicBezTo>
                        <a:pt x="379" y="382"/>
                        <a:pt x="377" y="378"/>
                        <a:pt x="375" y="374"/>
                      </a:cubicBezTo>
                      <a:cubicBezTo>
                        <a:pt x="374" y="370"/>
                        <a:pt x="370" y="368"/>
                        <a:pt x="368" y="366"/>
                      </a:cubicBezTo>
                      <a:cubicBezTo>
                        <a:pt x="374" y="361"/>
                        <a:pt x="380" y="356"/>
                        <a:pt x="386" y="351"/>
                      </a:cubicBezTo>
                      <a:cubicBezTo>
                        <a:pt x="380" y="349"/>
                        <a:pt x="376" y="347"/>
                        <a:pt x="371" y="349"/>
                      </a:cubicBezTo>
                      <a:cubicBezTo>
                        <a:pt x="368" y="352"/>
                        <a:pt x="368" y="352"/>
                        <a:pt x="366" y="348"/>
                      </a:cubicBezTo>
                      <a:cubicBezTo>
                        <a:pt x="364" y="345"/>
                        <a:pt x="362" y="343"/>
                        <a:pt x="360" y="341"/>
                      </a:cubicBezTo>
                      <a:cubicBezTo>
                        <a:pt x="359" y="339"/>
                        <a:pt x="364" y="338"/>
                        <a:pt x="365" y="337"/>
                      </a:cubicBezTo>
                      <a:cubicBezTo>
                        <a:pt x="368" y="337"/>
                        <a:pt x="369" y="335"/>
                        <a:pt x="372" y="333"/>
                      </a:cubicBezTo>
                      <a:cubicBezTo>
                        <a:pt x="374" y="331"/>
                        <a:pt x="375" y="330"/>
                        <a:pt x="377" y="329"/>
                      </a:cubicBezTo>
                      <a:cubicBezTo>
                        <a:pt x="381" y="327"/>
                        <a:pt x="381" y="328"/>
                        <a:pt x="384" y="330"/>
                      </a:cubicBezTo>
                      <a:cubicBezTo>
                        <a:pt x="381" y="333"/>
                        <a:pt x="376" y="337"/>
                        <a:pt x="378" y="342"/>
                      </a:cubicBezTo>
                      <a:cubicBezTo>
                        <a:pt x="381" y="341"/>
                        <a:pt x="383" y="339"/>
                        <a:pt x="386" y="337"/>
                      </a:cubicBezTo>
                      <a:cubicBezTo>
                        <a:pt x="387" y="336"/>
                        <a:pt x="391" y="333"/>
                        <a:pt x="393" y="333"/>
                      </a:cubicBezTo>
                      <a:cubicBezTo>
                        <a:pt x="393" y="333"/>
                        <a:pt x="398" y="337"/>
                        <a:pt x="398" y="337"/>
                      </a:cubicBezTo>
                      <a:cubicBezTo>
                        <a:pt x="398" y="339"/>
                        <a:pt x="395" y="343"/>
                        <a:pt x="396" y="345"/>
                      </a:cubicBezTo>
                      <a:cubicBezTo>
                        <a:pt x="397" y="349"/>
                        <a:pt x="400" y="348"/>
                        <a:pt x="403" y="347"/>
                      </a:cubicBezTo>
                      <a:cubicBezTo>
                        <a:pt x="405" y="347"/>
                        <a:pt x="406" y="350"/>
                        <a:pt x="405" y="353"/>
                      </a:cubicBezTo>
                      <a:cubicBezTo>
                        <a:pt x="402" y="356"/>
                        <a:pt x="405" y="356"/>
                        <a:pt x="405" y="360"/>
                      </a:cubicBezTo>
                      <a:cubicBezTo>
                        <a:pt x="404" y="363"/>
                        <a:pt x="404" y="366"/>
                        <a:pt x="404" y="370"/>
                      </a:cubicBezTo>
                      <a:cubicBezTo>
                        <a:pt x="407" y="370"/>
                        <a:pt x="410" y="370"/>
                        <a:pt x="413" y="368"/>
                      </a:cubicBezTo>
                      <a:cubicBezTo>
                        <a:pt x="418" y="365"/>
                        <a:pt x="418" y="364"/>
                        <a:pt x="418" y="358"/>
                      </a:cubicBezTo>
                      <a:cubicBezTo>
                        <a:pt x="419" y="349"/>
                        <a:pt x="414" y="343"/>
                        <a:pt x="409" y="339"/>
                      </a:cubicBezTo>
                      <a:cubicBezTo>
                        <a:pt x="414" y="333"/>
                        <a:pt x="419" y="329"/>
                        <a:pt x="421" y="322"/>
                      </a:cubicBezTo>
                      <a:cubicBezTo>
                        <a:pt x="423" y="317"/>
                        <a:pt x="423" y="316"/>
                        <a:pt x="427" y="314"/>
                      </a:cubicBezTo>
                      <a:cubicBezTo>
                        <a:pt x="428" y="313"/>
                        <a:pt x="430" y="310"/>
                        <a:pt x="432" y="310"/>
                      </a:cubicBezTo>
                      <a:cubicBezTo>
                        <a:pt x="432" y="311"/>
                        <a:pt x="433" y="314"/>
                        <a:pt x="435" y="314"/>
                      </a:cubicBezTo>
                      <a:cubicBezTo>
                        <a:pt x="437" y="314"/>
                        <a:pt x="441" y="314"/>
                        <a:pt x="443" y="312"/>
                      </a:cubicBezTo>
                      <a:cubicBezTo>
                        <a:pt x="446" y="308"/>
                        <a:pt x="449" y="305"/>
                        <a:pt x="453" y="301"/>
                      </a:cubicBezTo>
                      <a:cubicBezTo>
                        <a:pt x="458" y="296"/>
                        <a:pt x="461" y="290"/>
                        <a:pt x="465" y="283"/>
                      </a:cubicBezTo>
                      <a:cubicBezTo>
                        <a:pt x="469" y="277"/>
                        <a:pt x="472" y="273"/>
                        <a:pt x="473" y="264"/>
                      </a:cubicBezTo>
                      <a:cubicBezTo>
                        <a:pt x="475" y="256"/>
                        <a:pt x="477" y="248"/>
                        <a:pt x="478" y="239"/>
                      </a:cubicBezTo>
                      <a:cubicBezTo>
                        <a:pt x="479" y="235"/>
                        <a:pt x="467" y="225"/>
                        <a:pt x="465" y="229"/>
                      </a:cubicBezTo>
                      <a:cubicBezTo>
                        <a:pt x="462" y="235"/>
                        <a:pt x="461" y="234"/>
                        <a:pt x="456" y="233"/>
                      </a:cubicBezTo>
                      <a:cubicBezTo>
                        <a:pt x="456" y="233"/>
                        <a:pt x="455" y="229"/>
                        <a:pt x="454" y="229"/>
                      </a:cubicBezTo>
                      <a:cubicBezTo>
                        <a:pt x="454" y="226"/>
                        <a:pt x="453" y="226"/>
                        <a:pt x="451" y="226"/>
                      </a:cubicBezTo>
                      <a:cubicBezTo>
                        <a:pt x="449" y="226"/>
                        <a:pt x="447" y="226"/>
                        <a:pt x="446" y="224"/>
                      </a:cubicBezTo>
                      <a:cubicBezTo>
                        <a:pt x="453" y="219"/>
                        <a:pt x="460" y="214"/>
                        <a:pt x="466" y="207"/>
                      </a:cubicBezTo>
                      <a:cubicBezTo>
                        <a:pt x="472" y="200"/>
                        <a:pt x="479" y="194"/>
                        <a:pt x="485" y="187"/>
                      </a:cubicBezTo>
                      <a:cubicBezTo>
                        <a:pt x="487" y="185"/>
                        <a:pt x="495" y="187"/>
                        <a:pt x="496" y="186"/>
                      </a:cubicBezTo>
                      <a:cubicBezTo>
                        <a:pt x="501" y="186"/>
                        <a:pt x="504" y="186"/>
                        <a:pt x="508" y="187"/>
                      </a:cubicBezTo>
                      <a:cubicBezTo>
                        <a:pt x="510" y="187"/>
                        <a:pt x="511" y="188"/>
                        <a:pt x="513" y="187"/>
                      </a:cubicBezTo>
                      <a:cubicBezTo>
                        <a:pt x="514" y="187"/>
                        <a:pt x="517" y="183"/>
                        <a:pt x="518" y="184"/>
                      </a:cubicBezTo>
                      <a:cubicBezTo>
                        <a:pt x="522" y="185"/>
                        <a:pt x="526" y="185"/>
                        <a:pt x="531" y="187"/>
                      </a:cubicBezTo>
                      <a:cubicBezTo>
                        <a:pt x="529" y="188"/>
                        <a:pt x="528" y="189"/>
                        <a:pt x="526" y="190"/>
                      </a:cubicBezTo>
                      <a:cubicBezTo>
                        <a:pt x="530" y="190"/>
                        <a:pt x="535" y="190"/>
                        <a:pt x="540" y="189"/>
                      </a:cubicBezTo>
                      <a:cubicBezTo>
                        <a:pt x="540" y="189"/>
                        <a:pt x="545" y="188"/>
                        <a:pt x="545" y="187"/>
                      </a:cubicBezTo>
                      <a:cubicBezTo>
                        <a:pt x="546" y="185"/>
                        <a:pt x="543" y="184"/>
                        <a:pt x="542" y="183"/>
                      </a:cubicBezTo>
                      <a:cubicBezTo>
                        <a:pt x="546" y="177"/>
                        <a:pt x="550" y="173"/>
                        <a:pt x="554" y="169"/>
                      </a:cubicBezTo>
                      <a:cubicBezTo>
                        <a:pt x="558" y="166"/>
                        <a:pt x="559" y="167"/>
                        <a:pt x="563" y="167"/>
                      </a:cubicBezTo>
                      <a:cubicBezTo>
                        <a:pt x="567" y="167"/>
                        <a:pt x="568" y="166"/>
                        <a:pt x="571" y="164"/>
                      </a:cubicBezTo>
                      <a:cubicBezTo>
                        <a:pt x="570" y="169"/>
                        <a:pt x="570" y="171"/>
                        <a:pt x="572" y="175"/>
                      </a:cubicBezTo>
                      <a:cubicBezTo>
                        <a:pt x="575" y="173"/>
                        <a:pt x="581" y="169"/>
                        <a:pt x="583" y="165"/>
                      </a:cubicBezTo>
                      <a:cubicBezTo>
                        <a:pt x="584" y="163"/>
                        <a:pt x="586" y="159"/>
                        <a:pt x="588" y="158"/>
                      </a:cubicBezTo>
                      <a:cubicBezTo>
                        <a:pt x="591" y="158"/>
                        <a:pt x="593" y="158"/>
                        <a:pt x="596" y="159"/>
                      </a:cubicBezTo>
                      <a:cubicBezTo>
                        <a:pt x="595" y="160"/>
                        <a:pt x="591" y="160"/>
                        <a:pt x="590" y="161"/>
                      </a:cubicBezTo>
                      <a:cubicBezTo>
                        <a:pt x="589" y="164"/>
                        <a:pt x="589" y="167"/>
                        <a:pt x="588" y="171"/>
                      </a:cubicBezTo>
                      <a:cubicBezTo>
                        <a:pt x="587" y="175"/>
                        <a:pt x="583" y="176"/>
                        <a:pt x="580" y="179"/>
                      </a:cubicBezTo>
                      <a:cubicBezTo>
                        <a:pt x="575" y="182"/>
                        <a:pt x="572" y="185"/>
                        <a:pt x="569" y="190"/>
                      </a:cubicBezTo>
                      <a:cubicBezTo>
                        <a:pt x="566" y="196"/>
                        <a:pt x="563" y="196"/>
                        <a:pt x="558" y="199"/>
                      </a:cubicBezTo>
                      <a:cubicBezTo>
                        <a:pt x="539" y="208"/>
                        <a:pt x="550" y="240"/>
                        <a:pt x="554" y="256"/>
                      </a:cubicBezTo>
                      <a:cubicBezTo>
                        <a:pt x="556" y="253"/>
                        <a:pt x="562" y="248"/>
                        <a:pt x="563" y="244"/>
                      </a:cubicBezTo>
                      <a:cubicBezTo>
                        <a:pt x="563" y="239"/>
                        <a:pt x="563" y="239"/>
                        <a:pt x="567" y="238"/>
                      </a:cubicBezTo>
                      <a:cubicBezTo>
                        <a:pt x="570" y="237"/>
                        <a:pt x="570" y="234"/>
                        <a:pt x="570" y="231"/>
                      </a:cubicBezTo>
                      <a:cubicBezTo>
                        <a:pt x="570" y="227"/>
                        <a:pt x="572" y="227"/>
                        <a:pt x="575" y="227"/>
                      </a:cubicBezTo>
                      <a:cubicBezTo>
                        <a:pt x="576" y="227"/>
                        <a:pt x="580" y="225"/>
                        <a:pt x="580" y="223"/>
                      </a:cubicBezTo>
                      <a:cubicBezTo>
                        <a:pt x="577" y="217"/>
                        <a:pt x="582" y="214"/>
                        <a:pt x="586" y="212"/>
                      </a:cubicBezTo>
                      <a:cubicBezTo>
                        <a:pt x="584" y="208"/>
                        <a:pt x="584" y="207"/>
                        <a:pt x="585" y="202"/>
                      </a:cubicBezTo>
                      <a:cubicBezTo>
                        <a:pt x="586" y="200"/>
                        <a:pt x="580" y="199"/>
                        <a:pt x="578" y="198"/>
                      </a:cubicBezTo>
                      <a:cubicBezTo>
                        <a:pt x="581" y="193"/>
                        <a:pt x="584" y="187"/>
                        <a:pt x="588" y="182"/>
                      </a:cubicBezTo>
                      <a:cubicBezTo>
                        <a:pt x="589" y="179"/>
                        <a:pt x="591" y="181"/>
                        <a:pt x="593" y="181"/>
                      </a:cubicBezTo>
                      <a:cubicBezTo>
                        <a:pt x="595" y="181"/>
                        <a:pt x="598" y="179"/>
                        <a:pt x="600" y="178"/>
                      </a:cubicBezTo>
                      <a:cubicBezTo>
                        <a:pt x="600" y="180"/>
                        <a:pt x="600" y="181"/>
                        <a:pt x="600" y="183"/>
                      </a:cubicBezTo>
                      <a:cubicBezTo>
                        <a:pt x="604" y="178"/>
                        <a:pt x="604" y="178"/>
                        <a:pt x="610" y="177"/>
                      </a:cubicBezTo>
                      <a:cubicBezTo>
                        <a:pt x="616" y="176"/>
                        <a:pt x="616" y="177"/>
                        <a:pt x="621" y="181"/>
                      </a:cubicBezTo>
                      <a:cubicBezTo>
                        <a:pt x="623" y="175"/>
                        <a:pt x="628" y="174"/>
                        <a:pt x="633" y="171"/>
                      </a:cubicBezTo>
                      <a:cubicBezTo>
                        <a:pt x="640" y="167"/>
                        <a:pt x="646" y="162"/>
                        <a:pt x="652" y="158"/>
                      </a:cubicBezTo>
                      <a:cubicBezTo>
                        <a:pt x="654" y="157"/>
                        <a:pt x="658" y="158"/>
                        <a:pt x="659" y="159"/>
                      </a:cubicBezTo>
                      <a:cubicBezTo>
                        <a:pt x="661" y="159"/>
                        <a:pt x="663" y="161"/>
                        <a:pt x="664" y="160"/>
                      </a:cubicBezTo>
                      <a:cubicBezTo>
                        <a:pt x="665" y="160"/>
                        <a:pt x="666" y="157"/>
                        <a:pt x="666" y="156"/>
                      </a:cubicBezTo>
                      <a:cubicBezTo>
                        <a:pt x="664" y="153"/>
                        <a:pt x="662" y="151"/>
                        <a:pt x="662" y="146"/>
                      </a:cubicBezTo>
                      <a:cubicBezTo>
                        <a:pt x="662" y="143"/>
                        <a:pt x="659" y="142"/>
                        <a:pt x="656" y="140"/>
                      </a:cubicBezTo>
                      <a:cubicBezTo>
                        <a:pt x="659" y="139"/>
                        <a:pt x="671" y="138"/>
                        <a:pt x="671" y="134"/>
                      </a:cubicBezTo>
                      <a:cubicBezTo>
                        <a:pt x="671" y="131"/>
                        <a:pt x="670" y="125"/>
                        <a:pt x="672" y="125"/>
                      </a:cubicBezTo>
                      <a:cubicBezTo>
                        <a:pt x="677" y="123"/>
                        <a:pt x="673" y="130"/>
                        <a:pt x="675" y="131"/>
                      </a:cubicBezTo>
                      <a:cubicBezTo>
                        <a:pt x="679" y="131"/>
                        <a:pt x="682" y="131"/>
                        <a:pt x="686" y="131"/>
                      </a:cubicBezTo>
                      <a:cubicBezTo>
                        <a:pt x="689" y="131"/>
                        <a:pt x="689" y="135"/>
                        <a:pt x="689" y="138"/>
                      </a:cubicBezTo>
                      <a:cubicBezTo>
                        <a:pt x="690" y="141"/>
                        <a:pt x="694" y="138"/>
                        <a:pt x="696" y="140"/>
                      </a:cubicBezTo>
                      <a:cubicBezTo>
                        <a:pt x="699" y="142"/>
                        <a:pt x="700" y="142"/>
                        <a:pt x="704" y="143"/>
                      </a:cubicBezTo>
                      <a:cubicBezTo>
                        <a:pt x="703" y="141"/>
                        <a:pt x="702" y="138"/>
                        <a:pt x="704" y="137"/>
                      </a:cubicBezTo>
                      <a:cubicBezTo>
                        <a:pt x="707" y="136"/>
                        <a:pt x="706" y="134"/>
                        <a:pt x="706" y="131"/>
                      </a:cubicBezTo>
                      <a:cubicBezTo>
                        <a:pt x="708" y="131"/>
                        <a:pt x="711" y="132"/>
                        <a:pt x="713" y="132"/>
                      </a:cubicBezTo>
                      <a:cubicBezTo>
                        <a:pt x="715" y="131"/>
                        <a:pt x="717" y="128"/>
                        <a:pt x="719" y="127"/>
                      </a:cubicBezTo>
                      <a:cubicBezTo>
                        <a:pt x="717" y="124"/>
                        <a:pt x="714" y="120"/>
                        <a:pt x="710" y="119"/>
                      </a:cubicBezTo>
                      <a:cubicBezTo>
                        <a:pt x="705" y="117"/>
                        <a:pt x="702" y="117"/>
                        <a:pt x="697" y="117"/>
                      </a:cubicBezTo>
                      <a:cubicBezTo>
                        <a:pt x="698" y="119"/>
                        <a:pt x="698" y="121"/>
                        <a:pt x="699" y="123"/>
                      </a:cubicBezTo>
                      <a:cubicBezTo>
                        <a:pt x="694" y="123"/>
                        <a:pt x="694" y="121"/>
                        <a:pt x="693" y="116"/>
                      </a:cubicBezTo>
                      <a:cubicBezTo>
                        <a:pt x="691" y="111"/>
                        <a:pt x="690" y="111"/>
                        <a:pt x="686" y="108"/>
                      </a:cubicBezTo>
                      <a:cubicBezTo>
                        <a:pt x="679" y="104"/>
                        <a:pt x="673" y="100"/>
                        <a:pt x="666" y="97"/>
                      </a:cubicBezTo>
                      <a:cubicBezTo>
                        <a:pt x="659" y="94"/>
                        <a:pt x="653" y="89"/>
                        <a:pt x="647" y="88"/>
                      </a:cubicBezTo>
                      <a:cubicBezTo>
                        <a:pt x="638" y="88"/>
                        <a:pt x="630" y="87"/>
                        <a:pt x="622" y="86"/>
                      </a:cubicBezTo>
                      <a:cubicBezTo>
                        <a:pt x="622" y="90"/>
                        <a:pt x="623" y="94"/>
                        <a:pt x="623" y="98"/>
                      </a:cubicBezTo>
                      <a:cubicBezTo>
                        <a:pt x="621" y="99"/>
                        <a:pt x="618" y="100"/>
                        <a:pt x="616" y="100"/>
                      </a:cubicBezTo>
                      <a:cubicBezTo>
                        <a:pt x="614" y="98"/>
                        <a:pt x="611" y="94"/>
                        <a:pt x="609" y="92"/>
                      </a:cubicBezTo>
                      <a:cubicBezTo>
                        <a:pt x="607" y="90"/>
                        <a:pt x="607" y="90"/>
                        <a:pt x="605" y="92"/>
                      </a:cubicBezTo>
                      <a:cubicBezTo>
                        <a:pt x="603" y="94"/>
                        <a:pt x="600" y="92"/>
                        <a:pt x="598" y="92"/>
                      </a:cubicBezTo>
                      <a:cubicBezTo>
                        <a:pt x="591" y="91"/>
                        <a:pt x="588" y="91"/>
                        <a:pt x="582" y="92"/>
                      </a:cubicBezTo>
                      <a:cubicBezTo>
                        <a:pt x="577" y="93"/>
                        <a:pt x="573" y="91"/>
                        <a:pt x="568" y="90"/>
                      </a:cubicBezTo>
                      <a:cubicBezTo>
                        <a:pt x="569" y="86"/>
                        <a:pt x="569" y="85"/>
                        <a:pt x="568" y="82"/>
                      </a:cubicBezTo>
                      <a:cubicBezTo>
                        <a:pt x="567" y="79"/>
                        <a:pt x="566" y="79"/>
                        <a:pt x="563" y="78"/>
                      </a:cubicBezTo>
                      <a:cubicBezTo>
                        <a:pt x="558" y="77"/>
                        <a:pt x="554" y="74"/>
                        <a:pt x="549" y="75"/>
                      </a:cubicBezTo>
                      <a:cubicBezTo>
                        <a:pt x="543" y="76"/>
                        <a:pt x="537" y="77"/>
                        <a:pt x="531" y="78"/>
                      </a:cubicBezTo>
                      <a:cubicBezTo>
                        <a:pt x="529" y="79"/>
                        <a:pt x="523" y="69"/>
                        <a:pt x="520" y="67"/>
                      </a:cubicBezTo>
                      <a:cubicBezTo>
                        <a:pt x="516" y="65"/>
                        <a:pt x="510" y="64"/>
                        <a:pt x="505" y="63"/>
                      </a:cubicBezTo>
                      <a:cubicBezTo>
                        <a:pt x="501" y="61"/>
                        <a:pt x="496" y="60"/>
                        <a:pt x="491" y="59"/>
                      </a:cubicBezTo>
                      <a:cubicBezTo>
                        <a:pt x="486" y="59"/>
                        <a:pt x="480" y="57"/>
                        <a:pt x="474" y="57"/>
                      </a:cubicBezTo>
                      <a:cubicBezTo>
                        <a:pt x="473" y="57"/>
                        <a:pt x="470" y="62"/>
                        <a:pt x="469" y="63"/>
                      </a:cubicBezTo>
                      <a:cubicBezTo>
                        <a:pt x="468" y="65"/>
                        <a:pt x="471" y="69"/>
                        <a:pt x="472" y="70"/>
                      </a:cubicBezTo>
                      <a:cubicBezTo>
                        <a:pt x="468" y="71"/>
                        <a:pt x="465" y="73"/>
                        <a:pt x="463" y="74"/>
                      </a:cubicBezTo>
                      <a:cubicBezTo>
                        <a:pt x="460" y="75"/>
                        <a:pt x="456" y="71"/>
                        <a:pt x="454" y="71"/>
                      </a:cubicBezTo>
                      <a:cubicBezTo>
                        <a:pt x="453" y="69"/>
                        <a:pt x="449" y="71"/>
                        <a:pt x="447" y="72"/>
                      </a:cubicBezTo>
                      <a:cubicBezTo>
                        <a:pt x="443" y="73"/>
                        <a:pt x="442" y="72"/>
                        <a:pt x="439" y="70"/>
                      </a:cubicBezTo>
                      <a:cubicBezTo>
                        <a:pt x="435" y="67"/>
                        <a:pt x="435" y="68"/>
                        <a:pt x="433" y="71"/>
                      </a:cubicBezTo>
                      <a:cubicBezTo>
                        <a:pt x="432" y="73"/>
                        <a:pt x="428" y="80"/>
                        <a:pt x="427" y="79"/>
                      </a:cubicBezTo>
                      <a:cubicBezTo>
                        <a:pt x="424" y="77"/>
                        <a:pt x="421" y="75"/>
                        <a:pt x="418" y="73"/>
                      </a:cubicBezTo>
                      <a:cubicBezTo>
                        <a:pt x="417" y="73"/>
                        <a:pt x="417" y="65"/>
                        <a:pt x="417" y="64"/>
                      </a:cubicBezTo>
                      <a:cubicBezTo>
                        <a:pt x="417" y="62"/>
                        <a:pt x="419" y="56"/>
                        <a:pt x="418" y="55"/>
                      </a:cubicBezTo>
                      <a:cubicBezTo>
                        <a:pt x="416" y="53"/>
                        <a:pt x="413" y="47"/>
                        <a:pt x="411" y="46"/>
                      </a:cubicBezTo>
                      <a:cubicBezTo>
                        <a:pt x="409" y="46"/>
                        <a:pt x="404" y="48"/>
                        <a:pt x="402" y="48"/>
                      </a:cubicBezTo>
                      <a:cubicBezTo>
                        <a:pt x="399" y="49"/>
                        <a:pt x="396" y="48"/>
                        <a:pt x="393" y="48"/>
                      </a:cubicBezTo>
                      <a:cubicBezTo>
                        <a:pt x="388" y="48"/>
                        <a:pt x="389" y="48"/>
                        <a:pt x="388" y="54"/>
                      </a:cubicBezTo>
                      <a:cubicBezTo>
                        <a:pt x="388" y="57"/>
                        <a:pt x="383" y="55"/>
                        <a:pt x="381" y="56"/>
                      </a:cubicBezTo>
                      <a:cubicBezTo>
                        <a:pt x="377" y="56"/>
                        <a:pt x="374" y="56"/>
                        <a:pt x="370" y="56"/>
                      </a:cubicBezTo>
                      <a:cubicBezTo>
                        <a:pt x="369" y="57"/>
                        <a:pt x="365" y="53"/>
                        <a:pt x="363" y="53"/>
                      </a:cubicBezTo>
                      <a:cubicBezTo>
                        <a:pt x="365" y="51"/>
                        <a:pt x="366" y="50"/>
                        <a:pt x="368" y="49"/>
                      </a:cubicBezTo>
                      <a:cubicBezTo>
                        <a:pt x="360" y="48"/>
                        <a:pt x="351" y="46"/>
                        <a:pt x="343" y="47"/>
                      </a:cubicBezTo>
                      <a:cubicBezTo>
                        <a:pt x="337" y="48"/>
                        <a:pt x="335" y="48"/>
                        <a:pt x="330" y="44"/>
                      </a:cubicBezTo>
                      <a:cubicBezTo>
                        <a:pt x="327" y="42"/>
                        <a:pt x="323" y="44"/>
                        <a:pt x="319" y="46"/>
                      </a:cubicBezTo>
                      <a:cubicBezTo>
                        <a:pt x="322" y="47"/>
                        <a:pt x="325" y="47"/>
                        <a:pt x="327" y="48"/>
                      </a:cubicBezTo>
                      <a:cubicBezTo>
                        <a:pt x="318" y="50"/>
                        <a:pt x="308" y="53"/>
                        <a:pt x="298" y="57"/>
                      </a:cubicBezTo>
                      <a:cubicBezTo>
                        <a:pt x="312" y="47"/>
                        <a:pt x="326" y="38"/>
                        <a:pt x="339" y="30"/>
                      </a:cubicBezTo>
                      <a:cubicBezTo>
                        <a:pt x="341" y="29"/>
                        <a:pt x="341" y="26"/>
                        <a:pt x="342" y="24"/>
                      </a:cubicBezTo>
                      <a:cubicBezTo>
                        <a:pt x="342" y="23"/>
                        <a:pt x="339" y="20"/>
                        <a:pt x="339" y="19"/>
                      </a:cubicBezTo>
                      <a:cubicBezTo>
                        <a:pt x="337" y="17"/>
                        <a:pt x="332" y="15"/>
                        <a:pt x="329" y="13"/>
                      </a:cubicBezTo>
                      <a:cubicBezTo>
                        <a:pt x="326" y="10"/>
                        <a:pt x="322" y="11"/>
                        <a:pt x="319" y="11"/>
                      </a:cubicBezTo>
                      <a:cubicBezTo>
                        <a:pt x="317" y="11"/>
                        <a:pt x="314" y="11"/>
                        <a:pt x="312" y="11"/>
                      </a:cubicBezTo>
                      <a:cubicBezTo>
                        <a:pt x="311" y="11"/>
                        <a:pt x="312" y="15"/>
                        <a:pt x="312" y="16"/>
                      </a:cubicBezTo>
                      <a:cubicBezTo>
                        <a:pt x="309" y="16"/>
                        <a:pt x="306" y="16"/>
                        <a:pt x="304" y="15"/>
                      </a:cubicBezTo>
                      <a:cubicBezTo>
                        <a:pt x="305" y="14"/>
                        <a:pt x="307" y="12"/>
                        <a:pt x="309" y="10"/>
                      </a:cubicBezTo>
                      <a:cubicBezTo>
                        <a:pt x="304" y="9"/>
                        <a:pt x="299" y="9"/>
                        <a:pt x="294" y="7"/>
                      </a:cubicBezTo>
                      <a:cubicBezTo>
                        <a:pt x="297" y="7"/>
                        <a:pt x="301" y="5"/>
                        <a:pt x="304" y="5"/>
                      </a:cubicBezTo>
                      <a:cubicBezTo>
                        <a:pt x="301" y="0"/>
                        <a:pt x="293" y="0"/>
                        <a:pt x="290" y="2"/>
                      </a:cubicBezTo>
                      <a:cubicBezTo>
                        <a:pt x="286" y="4"/>
                        <a:pt x="283" y="6"/>
                        <a:pt x="279" y="7"/>
                      </a:cubicBezTo>
                      <a:cubicBezTo>
                        <a:pt x="277" y="9"/>
                        <a:pt x="278" y="13"/>
                        <a:pt x="276" y="15"/>
                      </a:cubicBezTo>
                      <a:cubicBezTo>
                        <a:pt x="264" y="19"/>
                        <a:pt x="253" y="21"/>
                        <a:pt x="241" y="23"/>
                      </a:cubicBezTo>
                      <a:cubicBezTo>
                        <a:pt x="234" y="24"/>
                        <a:pt x="227" y="25"/>
                        <a:pt x="220" y="27"/>
                      </a:cubicBezTo>
                      <a:cubicBezTo>
                        <a:pt x="218" y="28"/>
                        <a:pt x="214" y="30"/>
                        <a:pt x="212" y="32"/>
                      </a:cubicBezTo>
                      <a:cubicBezTo>
                        <a:pt x="208" y="35"/>
                        <a:pt x="209" y="35"/>
                        <a:pt x="208" y="40"/>
                      </a:cubicBezTo>
                      <a:cubicBezTo>
                        <a:pt x="208" y="42"/>
                        <a:pt x="209" y="45"/>
                        <a:pt x="207" y="46"/>
                      </a:cubicBezTo>
                      <a:cubicBezTo>
                        <a:pt x="203" y="46"/>
                        <a:pt x="199" y="46"/>
                        <a:pt x="195" y="47"/>
                      </a:cubicBezTo>
                      <a:cubicBezTo>
                        <a:pt x="189" y="48"/>
                        <a:pt x="183" y="48"/>
                        <a:pt x="176" y="49"/>
                      </a:cubicBezTo>
                      <a:cubicBezTo>
                        <a:pt x="176" y="51"/>
                        <a:pt x="176" y="61"/>
                        <a:pt x="179" y="61"/>
                      </a:cubicBezTo>
                      <a:cubicBezTo>
                        <a:pt x="180" y="61"/>
                        <a:pt x="185" y="61"/>
                        <a:pt x="185" y="62"/>
                      </a:cubicBezTo>
                      <a:cubicBezTo>
                        <a:pt x="186" y="63"/>
                        <a:pt x="187" y="67"/>
                        <a:pt x="188" y="69"/>
                      </a:cubicBezTo>
                      <a:cubicBezTo>
                        <a:pt x="186" y="69"/>
                        <a:pt x="184" y="70"/>
                        <a:pt x="182" y="69"/>
                      </a:cubicBezTo>
                      <a:cubicBezTo>
                        <a:pt x="181" y="68"/>
                        <a:pt x="179" y="67"/>
                        <a:pt x="177" y="66"/>
                      </a:cubicBezTo>
                      <a:cubicBezTo>
                        <a:pt x="171" y="63"/>
                        <a:pt x="169" y="62"/>
                        <a:pt x="163" y="64"/>
                      </a:cubicBezTo>
                      <a:cubicBezTo>
                        <a:pt x="161" y="65"/>
                        <a:pt x="152" y="69"/>
                        <a:pt x="157" y="71"/>
                      </a:cubicBezTo>
                      <a:cubicBezTo>
                        <a:pt x="162" y="73"/>
                        <a:pt x="165" y="75"/>
                        <a:pt x="170" y="77"/>
                      </a:cubicBezTo>
                      <a:cubicBezTo>
                        <a:pt x="167" y="76"/>
                        <a:pt x="155" y="76"/>
                        <a:pt x="153" y="73"/>
                      </a:cubicBezTo>
                      <a:cubicBezTo>
                        <a:pt x="151" y="69"/>
                        <a:pt x="151" y="69"/>
                        <a:pt x="153" y="64"/>
                      </a:cubicBezTo>
                      <a:cubicBezTo>
                        <a:pt x="154" y="62"/>
                        <a:pt x="151" y="57"/>
                        <a:pt x="149" y="58"/>
                      </a:cubicBezTo>
                      <a:cubicBezTo>
                        <a:pt x="150" y="59"/>
                        <a:pt x="151" y="65"/>
                        <a:pt x="150" y="66"/>
                      </a:cubicBezTo>
                      <a:cubicBezTo>
                        <a:pt x="146" y="67"/>
                        <a:pt x="143" y="67"/>
                        <a:pt x="141" y="71"/>
                      </a:cubicBezTo>
                      <a:cubicBezTo>
                        <a:pt x="140" y="73"/>
                        <a:pt x="144" y="77"/>
                        <a:pt x="146" y="80"/>
                      </a:cubicBezTo>
                      <a:cubicBezTo>
                        <a:pt x="147" y="82"/>
                        <a:pt x="144" y="86"/>
                        <a:pt x="143" y="88"/>
                      </a:cubicBezTo>
                      <a:cubicBezTo>
                        <a:pt x="143" y="90"/>
                        <a:pt x="144" y="94"/>
                        <a:pt x="145" y="96"/>
                      </a:cubicBezTo>
                      <a:cubicBezTo>
                        <a:pt x="145" y="98"/>
                        <a:pt x="153" y="96"/>
                        <a:pt x="153" y="96"/>
                      </a:cubicBezTo>
                      <a:cubicBezTo>
                        <a:pt x="157" y="95"/>
                        <a:pt x="158" y="95"/>
                        <a:pt x="161" y="97"/>
                      </a:cubicBezTo>
                      <a:cubicBezTo>
                        <a:pt x="164" y="99"/>
                        <a:pt x="163" y="102"/>
                        <a:pt x="164" y="105"/>
                      </a:cubicBezTo>
                      <a:cubicBezTo>
                        <a:pt x="162" y="103"/>
                        <a:pt x="160" y="100"/>
                        <a:pt x="157" y="98"/>
                      </a:cubicBezTo>
                      <a:cubicBezTo>
                        <a:pt x="157" y="96"/>
                        <a:pt x="152" y="99"/>
                        <a:pt x="151" y="100"/>
                      </a:cubicBezTo>
                      <a:cubicBezTo>
                        <a:pt x="143" y="102"/>
                        <a:pt x="152" y="108"/>
                        <a:pt x="148" y="112"/>
                      </a:cubicBezTo>
                      <a:cubicBezTo>
                        <a:pt x="145" y="116"/>
                        <a:pt x="140" y="123"/>
                        <a:pt x="136" y="124"/>
                      </a:cubicBezTo>
                      <a:cubicBezTo>
                        <a:pt x="130" y="126"/>
                        <a:pt x="125" y="123"/>
                        <a:pt x="121" y="119"/>
                      </a:cubicBezTo>
                      <a:cubicBezTo>
                        <a:pt x="123" y="119"/>
                        <a:pt x="127" y="121"/>
                        <a:pt x="128" y="120"/>
                      </a:cubicBezTo>
                      <a:cubicBezTo>
                        <a:pt x="132" y="118"/>
                        <a:pt x="136" y="116"/>
                        <a:pt x="139" y="113"/>
                      </a:cubicBezTo>
                      <a:cubicBezTo>
                        <a:pt x="141" y="113"/>
                        <a:pt x="141" y="107"/>
                        <a:pt x="143" y="104"/>
                      </a:cubicBezTo>
                      <a:cubicBezTo>
                        <a:pt x="144" y="100"/>
                        <a:pt x="141" y="100"/>
                        <a:pt x="137" y="98"/>
                      </a:cubicBezTo>
                      <a:cubicBezTo>
                        <a:pt x="135" y="96"/>
                        <a:pt x="140" y="82"/>
                        <a:pt x="139" y="78"/>
                      </a:cubicBezTo>
                      <a:cubicBezTo>
                        <a:pt x="137" y="76"/>
                        <a:pt x="135" y="72"/>
                        <a:pt x="136" y="70"/>
                      </a:cubicBezTo>
                      <a:cubicBezTo>
                        <a:pt x="137" y="66"/>
                        <a:pt x="138" y="62"/>
                        <a:pt x="139" y="59"/>
                      </a:cubicBezTo>
                      <a:cubicBezTo>
                        <a:pt x="136" y="58"/>
                        <a:pt x="121" y="55"/>
                        <a:pt x="120" y="58"/>
                      </a:cubicBezTo>
                      <a:cubicBezTo>
                        <a:pt x="119" y="61"/>
                        <a:pt x="118" y="67"/>
                        <a:pt x="116" y="69"/>
                      </a:cubicBezTo>
                      <a:cubicBezTo>
                        <a:pt x="114" y="70"/>
                        <a:pt x="112" y="72"/>
                        <a:pt x="110" y="74"/>
                      </a:cubicBezTo>
                      <a:cubicBezTo>
                        <a:pt x="109" y="78"/>
                        <a:pt x="109" y="78"/>
                        <a:pt x="109" y="78"/>
                      </a:cubicBezTo>
                      <a:cubicBezTo>
                        <a:pt x="111" y="79"/>
                        <a:pt x="113" y="80"/>
                        <a:pt x="113" y="82"/>
                      </a:cubicBezTo>
                      <a:cubicBezTo>
                        <a:pt x="112" y="84"/>
                        <a:pt x="108" y="88"/>
                        <a:pt x="111" y="90"/>
                      </a:cubicBezTo>
                      <a:cubicBezTo>
                        <a:pt x="113" y="92"/>
                        <a:pt x="116" y="94"/>
                        <a:pt x="120" y="97"/>
                      </a:cubicBezTo>
                      <a:cubicBezTo>
                        <a:pt x="121" y="98"/>
                        <a:pt x="120" y="104"/>
                        <a:pt x="119" y="105"/>
                      </a:cubicBezTo>
                      <a:cubicBezTo>
                        <a:pt x="116" y="103"/>
                        <a:pt x="113" y="100"/>
                        <a:pt x="111" y="98"/>
                      </a:cubicBezTo>
                      <a:cubicBezTo>
                        <a:pt x="110" y="98"/>
                        <a:pt x="109" y="98"/>
                        <a:pt x="109" y="97"/>
                      </a:cubicBezTo>
                      <a:cubicBezTo>
                        <a:pt x="115" y="105"/>
                        <a:pt x="125" y="120"/>
                        <a:pt x="120" y="130"/>
                      </a:cubicBezTo>
                      <a:cubicBezTo>
                        <a:pt x="106" y="157"/>
                        <a:pt x="111" y="163"/>
                        <a:pt x="111" y="163"/>
                      </a:cubicBezTo>
                      <a:cubicBezTo>
                        <a:pt x="111" y="163"/>
                        <a:pt x="128" y="179"/>
                        <a:pt x="113" y="204"/>
                      </a:cubicBezTo>
                      <a:cubicBezTo>
                        <a:pt x="101" y="223"/>
                        <a:pt x="106" y="227"/>
                        <a:pt x="111" y="232"/>
                      </a:cubicBezTo>
                      <a:cubicBezTo>
                        <a:pt x="115" y="237"/>
                        <a:pt x="111" y="256"/>
                        <a:pt x="99" y="251"/>
                      </a:cubicBezTo>
                      <a:cubicBezTo>
                        <a:pt x="87" y="246"/>
                        <a:pt x="68" y="275"/>
                        <a:pt x="56" y="254"/>
                      </a:cubicBezTo>
                      <a:cubicBezTo>
                        <a:pt x="50" y="243"/>
                        <a:pt x="37" y="265"/>
                        <a:pt x="22" y="261"/>
                      </a:cubicBezTo>
                      <a:cubicBezTo>
                        <a:pt x="8" y="256"/>
                        <a:pt x="0" y="272"/>
                        <a:pt x="8" y="2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790" name="Freeform 240">
                  <a:extLst>
                    <a:ext uri="{FF2B5EF4-FFF2-40B4-BE49-F238E27FC236}">
                      <a16:creationId xmlns:a16="http://schemas.microsoft.com/office/drawing/2014/main" id="{DD51D9AC-5442-4610-25ED-A055825A5AD2}"/>
                    </a:ext>
                  </a:extLst>
                </p:cNvPr>
                <p:cNvSpPr>
                  <a:spLocks/>
                </p:cNvSpPr>
                <p:nvPr/>
              </p:nvSpPr>
              <p:spPr bwMode="auto">
                <a:xfrm>
                  <a:off x="5715000" y="3862388"/>
                  <a:ext cx="11113" cy="95250"/>
                </a:xfrm>
                <a:custGeom>
                  <a:avLst/>
                  <a:gdLst>
                    <a:gd name="T0" fmla="*/ 2 w 16"/>
                    <a:gd name="T1" fmla="*/ 30 h 67"/>
                    <a:gd name="T2" fmla="*/ 2 w 16"/>
                    <a:gd name="T3" fmla="*/ 40 h 67"/>
                    <a:gd name="T4" fmla="*/ 2 w 16"/>
                    <a:gd name="T5" fmla="*/ 49 h 67"/>
                    <a:gd name="T6" fmla="*/ 1 w 16"/>
                    <a:gd name="T7" fmla="*/ 54 h 67"/>
                    <a:gd name="T8" fmla="*/ 1 w 16"/>
                    <a:gd name="T9" fmla="*/ 58 h 67"/>
                    <a:gd name="T10" fmla="*/ 2 w 16"/>
                    <a:gd name="T11" fmla="*/ 67 h 67"/>
                    <a:gd name="T12" fmla="*/ 5 w 16"/>
                    <a:gd name="T13" fmla="*/ 61 h 67"/>
                    <a:gd name="T14" fmla="*/ 9 w 16"/>
                    <a:gd name="T15" fmla="*/ 66 h 67"/>
                    <a:gd name="T16" fmla="*/ 7 w 16"/>
                    <a:gd name="T17" fmla="*/ 57 h 67"/>
                    <a:gd name="T18" fmla="*/ 5 w 16"/>
                    <a:gd name="T19" fmla="*/ 50 h 67"/>
                    <a:gd name="T20" fmla="*/ 10 w 16"/>
                    <a:gd name="T21" fmla="*/ 42 h 67"/>
                    <a:gd name="T22" fmla="*/ 16 w 16"/>
                    <a:gd name="T23" fmla="*/ 47 h 67"/>
                    <a:gd name="T24" fmla="*/ 11 w 16"/>
                    <a:gd name="T25" fmla="*/ 34 h 67"/>
                    <a:gd name="T26" fmla="*/ 10 w 16"/>
                    <a:gd name="T27" fmla="*/ 27 h 67"/>
                    <a:gd name="T28" fmla="*/ 7 w 16"/>
                    <a:gd name="T29" fmla="*/ 23 h 67"/>
                    <a:gd name="T30" fmla="*/ 8 w 16"/>
                    <a:gd name="T31" fmla="*/ 10 h 67"/>
                    <a:gd name="T32" fmla="*/ 3 w 16"/>
                    <a:gd name="T33" fmla="*/ 4 h 67"/>
                    <a:gd name="T34" fmla="*/ 4 w 16"/>
                    <a:gd name="T35" fmla="*/ 10 h 67"/>
                    <a:gd name="T36" fmla="*/ 2 w 16"/>
                    <a:gd name="T37" fmla="*/ 10 h 67"/>
                    <a:gd name="T38" fmla="*/ 2 w 16"/>
                    <a:gd name="T39" fmla="*/ 14 h 67"/>
                    <a:gd name="T40" fmla="*/ 0 w 16"/>
                    <a:gd name="T41" fmla="*/ 23 h 67"/>
                    <a:gd name="T42" fmla="*/ 2 w 16"/>
                    <a:gd name="T43" fmla="*/ 3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67">
                      <a:moveTo>
                        <a:pt x="2" y="30"/>
                      </a:moveTo>
                      <a:cubicBezTo>
                        <a:pt x="2" y="33"/>
                        <a:pt x="3" y="37"/>
                        <a:pt x="2" y="40"/>
                      </a:cubicBezTo>
                      <a:cubicBezTo>
                        <a:pt x="0" y="44"/>
                        <a:pt x="1" y="45"/>
                        <a:pt x="2" y="49"/>
                      </a:cubicBezTo>
                      <a:cubicBezTo>
                        <a:pt x="2" y="52"/>
                        <a:pt x="2" y="52"/>
                        <a:pt x="1" y="54"/>
                      </a:cubicBezTo>
                      <a:cubicBezTo>
                        <a:pt x="0" y="55"/>
                        <a:pt x="1" y="57"/>
                        <a:pt x="1" y="58"/>
                      </a:cubicBezTo>
                      <a:cubicBezTo>
                        <a:pt x="1" y="62"/>
                        <a:pt x="0" y="63"/>
                        <a:pt x="2" y="67"/>
                      </a:cubicBezTo>
                      <a:cubicBezTo>
                        <a:pt x="2" y="65"/>
                        <a:pt x="2" y="62"/>
                        <a:pt x="5" y="61"/>
                      </a:cubicBezTo>
                      <a:cubicBezTo>
                        <a:pt x="7" y="60"/>
                        <a:pt x="9" y="64"/>
                        <a:pt x="9" y="66"/>
                      </a:cubicBezTo>
                      <a:cubicBezTo>
                        <a:pt x="11" y="64"/>
                        <a:pt x="8" y="60"/>
                        <a:pt x="7" y="57"/>
                      </a:cubicBezTo>
                      <a:cubicBezTo>
                        <a:pt x="5" y="54"/>
                        <a:pt x="4" y="53"/>
                        <a:pt x="5" y="50"/>
                      </a:cubicBezTo>
                      <a:cubicBezTo>
                        <a:pt x="7" y="45"/>
                        <a:pt x="6" y="43"/>
                        <a:pt x="10" y="42"/>
                      </a:cubicBezTo>
                      <a:cubicBezTo>
                        <a:pt x="13" y="41"/>
                        <a:pt x="13" y="47"/>
                        <a:pt x="16" y="47"/>
                      </a:cubicBezTo>
                      <a:cubicBezTo>
                        <a:pt x="14" y="43"/>
                        <a:pt x="12" y="39"/>
                        <a:pt x="11" y="34"/>
                      </a:cubicBezTo>
                      <a:cubicBezTo>
                        <a:pt x="10" y="31"/>
                        <a:pt x="10" y="29"/>
                        <a:pt x="10" y="27"/>
                      </a:cubicBezTo>
                      <a:cubicBezTo>
                        <a:pt x="9" y="25"/>
                        <a:pt x="7" y="24"/>
                        <a:pt x="7" y="23"/>
                      </a:cubicBezTo>
                      <a:cubicBezTo>
                        <a:pt x="7" y="17"/>
                        <a:pt x="10" y="14"/>
                        <a:pt x="8" y="10"/>
                      </a:cubicBezTo>
                      <a:cubicBezTo>
                        <a:pt x="7" y="7"/>
                        <a:pt x="8" y="0"/>
                        <a:pt x="3" y="4"/>
                      </a:cubicBezTo>
                      <a:cubicBezTo>
                        <a:pt x="5" y="5"/>
                        <a:pt x="6" y="8"/>
                        <a:pt x="4" y="10"/>
                      </a:cubicBezTo>
                      <a:cubicBezTo>
                        <a:pt x="3" y="10"/>
                        <a:pt x="3" y="9"/>
                        <a:pt x="2" y="10"/>
                      </a:cubicBezTo>
                      <a:cubicBezTo>
                        <a:pt x="0" y="12"/>
                        <a:pt x="1" y="12"/>
                        <a:pt x="2" y="14"/>
                      </a:cubicBezTo>
                      <a:cubicBezTo>
                        <a:pt x="2" y="16"/>
                        <a:pt x="1" y="21"/>
                        <a:pt x="0" y="23"/>
                      </a:cubicBezTo>
                      <a:cubicBezTo>
                        <a:pt x="0" y="25"/>
                        <a:pt x="5" y="27"/>
                        <a:pt x="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791" name="Freeform 241">
                  <a:extLst>
                    <a:ext uri="{FF2B5EF4-FFF2-40B4-BE49-F238E27FC236}">
                      <a16:creationId xmlns:a16="http://schemas.microsoft.com/office/drawing/2014/main" id="{35354FFA-4EA8-7133-2FE3-EF80DF6C4711}"/>
                    </a:ext>
                  </a:extLst>
                </p:cNvPr>
                <p:cNvSpPr>
                  <a:spLocks/>
                </p:cNvSpPr>
                <p:nvPr/>
              </p:nvSpPr>
              <p:spPr bwMode="auto">
                <a:xfrm>
                  <a:off x="5568950" y="3516313"/>
                  <a:ext cx="22225" cy="30163"/>
                </a:xfrm>
                <a:custGeom>
                  <a:avLst/>
                  <a:gdLst>
                    <a:gd name="T0" fmla="*/ 0 w 32"/>
                    <a:gd name="T1" fmla="*/ 18 h 22"/>
                    <a:gd name="T2" fmla="*/ 13 w 32"/>
                    <a:gd name="T3" fmla="*/ 16 h 22"/>
                    <a:gd name="T4" fmla="*/ 17 w 32"/>
                    <a:gd name="T5" fmla="*/ 17 h 22"/>
                    <a:gd name="T6" fmla="*/ 26 w 32"/>
                    <a:gd name="T7" fmla="*/ 16 h 22"/>
                    <a:gd name="T8" fmla="*/ 30 w 32"/>
                    <a:gd name="T9" fmla="*/ 13 h 22"/>
                    <a:gd name="T10" fmla="*/ 28 w 32"/>
                    <a:gd name="T11" fmla="*/ 8 h 22"/>
                    <a:gd name="T12" fmla="*/ 23 w 32"/>
                    <a:gd name="T13" fmla="*/ 4 h 22"/>
                    <a:gd name="T14" fmla="*/ 17 w 32"/>
                    <a:gd name="T15" fmla="*/ 4 h 22"/>
                    <a:gd name="T16" fmla="*/ 20 w 32"/>
                    <a:gd name="T17" fmla="*/ 2 h 22"/>
                    <a:gd name="T18" fmla="*/ 10 w 32"/>
                    <a:gd name="T19" fmla="*/ 4 h 22"/>
                    <a:gd name="T20" fmla="*/ 2 w 32"/>
                    <a:gd name="T21" fmla="*/ 15 h 22"/>
                    <a:gd name="T22" fmla="*/ 0 w 32"/>
                    <a:gd name="T23"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22">
                      <a:moveTo>
                        <a:pt x="0" y="18"/>
                      </a:moveTo>
                      <a:cubicBezTo>
                        <a:pt x="3" y="22"/>
                        <a:pt x="9" y="17"/>
                        <a:pt x="13" y="16"/>
                      </a:cubicBezTo>
                      <a:cubicBezTo>
                        <a:pt x="14" y="15"/>
                        <a:pt x="16" y="17"/>
                        <a:pt x="17" y="17"/>
                      </a:cubicBezTo>
                      <a:cubicBezTo>
                        <a:pt x="20" y="16"/>
                        <a:pt x="23" y="16"/>
                        <a:pt x="26" y="16"/>
                      </a:cubicBezTo>
                      <a:cubicBezTo>
                        <a:pt x="28" y="15"/>
                        <a:pt x="28" y="14"/>
                        <a:pt x="30" y="13"/>
                      </a:cubicBezTo>
                      <a:cubicBezTo>
                        <a:pt x="32" y="12"/>
                        <a:pt x="29" y="8"/>
                        <a:pt x="28" y="8"/>
                      </a:cubicBezTo>
                      <a:cubicBezTo>
                        <a:pt x="25" y="8"/>
                        <a:pt x="25" y="7"/>
                        <a:pt x="23" y="4"/>
                      </a:cubicBezTo>
                      <a:cubicBezTo>
                        <a:pt x="22" y="3"/>
                        <a:pt x="18" y="4"/>
                        <a:pt x="17" y="4"/>
                      </a:cubicBezTo>
                      <a:cubicBezTo>
                        <a:pt x="18" y="4"/>
                        <a:pt x="19" y="3"/>
                        <a:pt x="20" y="2"/>
                      </a:cubicBezTo>
                      <a:cubicBezTo>
                        <a:pt x="16" y="0"/>
                        <a:pt x="13" y="0"/>
                        <a:pt x="10" y="4"/>
                      </a:cubicBezTo>
                      <a:cubicBezTo>
                        <a:pt x="7" y="7"/>
                        <a:pt x="5" y="11"/>
                        <a:pt x="2" y="15"/>
                      </a:cubicBezTo>
                      <a:cubicBezTo>
                        <a:pt x="2" y="16"/>
                        <a:pt x="1" y="17"/>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792" name="Freeform 242">
                  <a:extLst>
                    <a:ext uri="{FF2B5EF4-FFF2-40B4-BE49-F238E27FC236}">
                      <a16:creationId xmlns:a16="http://schemas.microsoft.com/office/drawing/2014/main" id="{7F1753E6-35FD-4CEE-58CF-F89FA122A97F}"/>
                    </a:ext>
                  </a:extLst>
                </p:cNvPr>
                <p:cNvSpPr>
                  <a:spLocks/>
                </p:cNvSpPr>
                <p:nvPr/>
              </p:nvSpPr>
              <p:spPr bwMode="auto">
                <a:xfrm>
                  <a:off x="5465763" y="3617913"/>
                  <a:ext cx="6350" cy="6350"/>
                </a:xfrm>
                <a:custGeom>
                  <a:avLst/>
                  <a:gdLst>
                    <a:gd name="T0" fmla="*/ 3 w 9"/>
                    <a:gd name="T1" fmla="*/ 0 h 5"/>
                    <a:gd name="T2" fmla="*/ 1 w 9"/>
                    <a:gd name="T3" fmla="*/ 5 h 5"/>
                    <a:gd name="T4" fmla="*/ 9 w 9"/>
                    <a:gd name="T5" fmla="*/ 4 h 5"/>
                    <a:gd name="T6" fmla="*/ 3 w 9"/>
                    <a:gd name="T7" fmla="*/ 0 h 5"/>
                  </a:gdLst>
                  <a:ahLst/>
                  <a:cxnLst>
                    <a:cxn ang="0">
                      <a:pos x="T0" y="T1"/>
                    </a:cxn>
                    <a:cxn ang="0">
                      <a:pos x="T2" y="T3"/>
                    </a:cxn>
                    <a:cxn ang="0">
                      <a:pos x="T4" y="T5"/>
                    </a:cxn>
                    <a:cxn ang="0">
                      <a:pos x="T6" y="T7"/>
                    </a:cxn>
                  </a:cxnLst>
                  <a:rect l="0" t="0" r="r" b="b"/>
                  <a:pathLst>
                    <a:path w="9" h="5">
                      <a:moveTo>
                        <a:pt x="3" y="0"/>
                      </a:moveTo>
                      <a:cubicBezTo>
                        <a:pt x="0" y="0"/>
                        <a:pt x="1" y="2"/>
                        <a:pt x="1" y="5"/>
                      </a:cubicBezTo>
                      <a:cubicBezTo>
                        <a:pt x="3" y="5"/>
                        <a:pt x="6" y="4"/>
                        <a:pt x="9" y="4"/>
                      </a:cubicBezTo>
                      <a:cubicBezTo>
                        <a:pt x="8" y="0"/>
                        <a:pt x="6"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793" name="Freeform 243">
                  <a:extLst>
                    <a:ext uri="{FF2B5EF4-FFF2-40B4-BE49-F238E27FC236}">
                      <a16:creationId xmlns:a16="http://schemas.microsoft.com/office/drawing/2014/main" id="{47DA87B2-3739-9D95-A70F-1FCA872DBE55}"/>
                    </a:ext>
                  </a:extLst>
                </p:cNvPr>
                <p:cNvSpPr>
                  <a:spLocks/>
                </p:cNvSpPr>
                <p:nvPr/>
              </p:nvSpPr>
              <p:spPr bwMode="auto">
                <a:xfrm>
                  <a:off x="5635625" y="4430713"/>
                  <a:ext cx="7938" cy="14288"/>
                </a:xfrm>
                <a:custGeom>
                  <a:avLst/>
                  <a:gdLst>
                    <a:gd name="T0" fmla="*/ 0 w 10"/>
                    <a:gd name="T1" fmla="*/ 4 h 10"/>
                    <a:gd name="T2" fmla="*/ 9 w 10"/>
                    <a:gd name="T3" fmla="*/ 5 h 10"/>
                    <a:gd name="T4" fmla="*/ 0 w 10"/>
                    <a:gd name="T5" fmla="*/ 4 h 10"/>
                  </a:gdLst>
                  <a:ahLst/>
                  <a:cxnLst>
                    <a:cxn ang="0">
                      <a:pos x="T0" y="T1"/>
                    </a:cxn>
                    <a:cxn ang="0">
                      <a:pos x="T2" y="T3"/>
                    </a:cxn>
                    <a:cxn ang="0">
                      <a:pos x="T4" y="T5"/>
                    </a:cxn>
                  </a:cxnLst>
                  <a:rect l="0" t="0" r="r" b="b"/>
                  <a:pathLst>
                    <a:path w="10" h="10">
                      <a:moveTo>
                        <a:pt x="0" y="4"/>
                      </a:moveTo>
                      <a:cubicBezTo>
                        <a:pt x="3" y="5"/>
                        <a:pt x="10" y="10"/>
                        <a:pt x="9" y="5"/>
                      </a:cubicBezTo>
                      <a:cubicBezTo>
                        <a:pt x="7" y="3"/>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794" name="Freeform 244">
                  <a:extLst>
                    <a:ext uri="{FF2B5EF4-FFF2-40B4-BE49-F238E27FC236}">
                      <a16:creationId xmlns:a16="http://schemas.microsoft.com/office/drawing/2014/main" id="{3822273E-D37E-90F2-E3E1-1810327FBD9E}"/>
                    </a:ext>
                  </a:extLst>
                </p:cNvPr>
                <p:cNvSpPr>
                  <a:spLocks/>
                </p:cNvSpPr>
                <p:nvPr/>
              </p:nvSpPr>
              <p:spPr bwMode="auto">
                <a:xfrm>
                  <a:off x="5538788" y="3481388"/>
                  <a:ext cx="31750" cy="46038"/>
                </a:xfrm>
                <a:custGeom>
                  <a:avLst/>
                  <a:gdLst>
                    <a:gd name="T0" fmla="*/ 5 w 46"/>
                    <a:gd name="T1" fmla="*/ 23 h 33"/>
                    <a:gd name="T2" fmla="*/ 15 w 46"/>
                    <a:gd name="T3" fmla="*/ 23 h 33"/>
                    <a:gd name="T4" fmla="*/ 23 w 46"/>
                    <a:gd name="T5" fmla="*/ 31 h 33"/>
                    <a:gd name="T6" fmla="*/ 35 w 46"/>
                    <a:gd name="T7" fmla="*/ 32 h 33"/>
                    <a:gd name="T8" fmla="*/ 44 w 46"/>
                    <a:gd name="T9" fmla="*/ 31 h 33"/>
                    <a:gd name="T10" fmla="*/ 43 w 46"/>
                    <a:gd name="T11" fmla="*/ 25 h 33"/>
                    <a:gd name="T12" fmla="*/ 44 w 46"/>
                    <a:gd name="T13" fmla="*/ 21 h 33"/>
                    <a:gd name="T14" fmla="*/ 34 w 46"/>
                    <a:gd name="T15" fmla="*/ 22 h 33"/>
                    <a:gd name="T16" fmla="*/ 38 w 46"/>
                    <a:gd name="T17" fmla="*/ 17 h 33"/>
                    <a:gd name="T18" fmla="*/ 31 w 46"/>
                    <a:gd name="T19" fmla="*/ 14 h 33"/>
                    <a:gd name="T20" fmla="*/ 34 w 46"/>
                    <a:gd name="T21" fmla="*/ 8 h 33"/>
                    <a:gd name="T22" fmla="*/ 23 w 46"/>
                    <a:gd name="T23" fmla="*/ 0 h 33"/>
                    <a:gd name="T24" fmla="*/ 20 w 46"/>
                    <a:gd name="T25" fmla="*/ 4 h 33"/>
                    <a:gd name="T26" fmla="*/ 13 w 46"/>
                    <a:gd name="T27" fmla="*/ 6 h 33"/>
                    <a:gd name="T28" fmla="*/ 9 w 46"/>
                    <a:gd name="T29" fmla="*/ 11 h 33"/>
                    <a:gd name="T30" fmla="*/ 4 w 46"/>
                    <a:gd name="T31" fmla="*/ 13 h 33"/>
                    <a:gd name="T32" fmla="*/ 0 w 46"/>
                    <a:gd name="T33" fmla="*/ 19 h 33"/>
                    <a:gd name="T34" fmla="*/ 5 w 46"/>
                    <a:gd name="T35"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33">
                      <a:moveTo>
                        <a:pt x="5" y="23"/>
                      </a:moveTo>
                      <a:cubicBezTo>
                        <a:pt x="7" y="23"/>
                        <a:pt x="13" y="21"/>
                        <a:pt x="15" y="23"/>
                      </a:cubicBezTo>
                      <a:cubicBezTo>
                        <a:pt x="18" y="27"/>
                        <a:pt x="19" y="31"/>
                        <a:pt x="23" y="31"/>
                      </a:cubicBezTo>
                      <a:cubicBezTo>
                        <a:pt x="28" y="31"/>
                        <a:pt x="30" y="30"/>
                        <a:pt x="35" y="32"/>
                      </a:cubicBezTo>
                      <a:cubicBezTo>
                        <a:pt x="39" y="33"/>
                        <a:pt x="41" y="33"/>
                        <a:pt x="44" y="31"/>
                      </a:cubicBezTo>
                      <a:cubicBezTo>
                        <a:pt x="44" y="30"/>
                        <a:pt x="43" y="27"/>
                        <a:pt x="43" y="25"/>
                      </a:cubicBezTo>
                      <a:cubicBezTo>
                        <a:pt x="44" y="24"/>
                        <a:pt x="46" y="21"/>
                        <a:pt x="44" y="21"/>
                      </a:cubicBezTo>
                      <a:cubicBezTo>
                        <a:pt x="40" y="18"/>
                        <a:pt x="38" y="20"/>
                        <a:pt x="34" y="22"/>
                      </a:cubicBezTo>
                      <a:cubicBezTo>
                        <a:pt x="35" y="20"/>
                        <a:pt x="37" y="19"/>
                        <a:pt x="38" y="17"/>
                      </a:cubicBezTo>
                      <a:cubicBezTo>
                        <a:pt x="36" y="16"/>
                        <a:pt x="32" y="16"/>
                        <a:pt x="31" y="14"/>
                      </a:cubicBezTo>
                      <a:cubicBezTo>
                        <a:pt x="30" y="9"/>
                        <a:pt x="30" y="10"/>
                        <a:pt x="34" y="8"/>
                      </a:cubicBezTo>
                      <a:cubicBezTo>
                        <a:pt x="32" y="6"/>
                        <a:pt x="27" y="0"/>
                        <a:pt x="23" y="0"/>
                      </a:cubicBezTo>
                      <a:cubicBezTo>
                        <a:pt x="20" y="0"/>
                        <a:pt x="22" y="2"/>
                        <a:pt x="20" y="4"/>
                      </a:cubicBezTo>
                      <a:cubicBezTo>
                        <a:pt x="18" y="4"/>
                        <a:pt x="15" y="5"/>
                        <a:pt x="13" y="6"/>
                      </a:cubicBezTo>
                      <a:cubicBezTo>
                        <a:pt x="9" y="7"/>
                        <a:pt x="10" y="8"/>
                        <a:pt x="9" y="11"/>
                      </a:cubicBezTo>
                      <a:cubicBezTo>
                        <a:pt x="9" y="12"/>
                        <a:pt x="4" y="12"/>
                        <a:pt x="4" y="13"/>
                      </a:cubicBezTo>
                      <a:cubicBezTo>
                        <a:pt x="2" y="13"/>
                        <a:pt x="1" y="18"/>
                        <a:pt x="0" y="19"/>
                      </a:cubicBezTo>
                      <a:cubicBezTo>
                        <a:pt x="0" y="20"/>
                        <a:pt x="4" y="23"/>
                        <a:pt x="5"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795" name="Freeform 245">
                  <a:extLst>
                    <a:ext uri="{FF2B5EF4-FFF2-40B4-BE49-F238E27FC236}">
                      <a16:creationId xmlns:a16="http://schemas.microsoft.com/office/drawing/2014/main" id="{F839C1DA-7C5F-BE23-21F3-0F391412346A}"/>
                    </a:ext>
                  </a:extLst>
                </p:cNvPr>
                <p:cNvSpPr>
                  <a:spLocks/>
                </p:cNvSpPr>
                <p:nvPr/>
              </p:nvSpPr>
              <p:spPr bwMode="auto">
                <a:xfrm>
                  <a:off x="5664200" y="4335463"/>
                  <a:ext cx="6350" cy="28575"/>
                </a:xfrm>
                <a:custGeom>
                  <a:avLst/>
                  <a:gdLst>
                    <a:gd name="T0" fmla="*/ 6 w 8"/>
                    <a:gd name="T1" fmla="*/ 21 h 21"/>
                    <a:gd name="T2" fmla="*/ 8 w 8"/>
                    <a:gd name="T3" fmla="*/ 15 h 21"/>
                    <a:gd name="T4" fmla="*/ 6 w 8"/>
                    <a:gd name="T5" fmla="*/ 11 h 21"/>
                    <a:gd name="T6" fmla="*/ 6 w 8"/>
                    <a:gd name="T7" fmla="*/ 6 h 21"/>
                    <a:gd name="T8" fmla="*/ 7 w 8"/>
                    <a:gd name="T9" fmla="*/ 4 h 21"/>
                    <a:gd name="T10" fmla="*/ 6 w 8"/>
                    <a:gd name="T11" fmla="*/ 0 h 21"/>
                    <a:gd name="T12" fmla="*/ 2 w 8"/>
                    <a:gd name="T13" fmla="*/ 6 h 21"/>
                    <a:gd name="T14" fmla="*/ 1 w 8"/>
                    <a:gd name="T15" fmla="*/ 11 h 21"/>
                    <a:gd name="T16" fmla="*/ 2 w 8"/>
                    <a:gd name="T17" fmla="*/ 17 h 21"/>
                    <a:gd name="T18" fmla="*/ 6 w 8"/>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1">
                      <a:moveTo>
                        <a:pt x="6" y="21"/>
                      </a:moveTo>
                      <a:cubicBezTo>
                        <a:pt x="5" y="19"/>
                        <a:pt x="4" y="13"/>
                        <a:pt x="8" y="15"/>
                      </a:cubicBezTo>
                      <a:cubicBezTo>
                        <a:pt x="8" y="15"/>
                        <a:pt x="4" y="11"/>
                        <a:pt x="6" y="11"/>
                      </a:cubicBezTo>
                      <a:cubicBezTo>
                        <a:pt x="8" y="10"/>
                        <a:pt x="8" y="7"/>
                        <a:pt x="6" y="6"/>
                      </a:cubicBezTo>
                      <a:cubicBezTo>
                        <a:pt x="6" y="6"/>
                        <a:pt x="6" y="4"/>
                        <a:pt x="7" y="4"/>
                      </a:cubicBezTo>
                      <a:cubicBezTo>
                        <a:pt x="7" y="3"/>
                        <a:pt x="6" y="2"/>
                        <a:pt x="6" y="0"/>
                      </a:cubicBezTo>
                      <a:cubicBezTo>
                        <a:pt x="5" y="2"/>
                        <a:pt x="3" y="4"/>
                        <a:pt x="2" y="6"/>
                      </a:cubicBezTo>
                      <a:cubicBezTo>
                        <a:pt x="0" y="9"/>
                        <a:pt x="1" y="9"/>
                        <a:pt x="1" y="11"/>
                      </a:cubicBezTo>
                      <a:cubicBezTo>
                        <a:pt x="2" y="13"/>
                        <a:pt x="2" y="15"/>
                        <a:pt x="2" y="17"/>
                      </a:cubicBezTo>
                      <a:cubicBezTo>
                        <a:pt x="2" y="19"/>
                        <a:pt x="4" y="21"/>
                        <a:pt x="6"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796" name="Freeform 246">
                  <a:extLst>
                    <a:ext uri="{FF2B5EF4-FFF2-40B4-BE49-F238E27FC236}">
                      <a16:creationId xmlns:a16="http://schemas.microsoft.com/office/drawing/2014/main" id="{594D3D55-1A8F-681C-8401-1B2428E1DAC3}"/>
                    </a:ext>
                  </a:extLst>
                </p:cNvPr>
                <p:cNvSpPr>
                  <a:spLocks/>
                </p:cNvSpPr>
                <p:nvPr/>
              </p:nvSpPr>
              <p:spPr bwMode="auto">
                <a:xfrm>
                  <a:off x="5707063" y="3956050"/>
                  <a:ext cx="22225" cy="46038"/>
                </a:xfrm>
                <a:custGeom>
                  <a:avLst/>
                  <a:gdLst>
                    <a:gd name="T0" fmla="*/ 28 w 30"/>
                    <a:gd name="T1" fmla="*/ 12 h 33"/>
                    <a:gd name="T2" fmla="*/ 20 w 30"/>
                    <a:gd name="T3" fmla="*/ 13 h 33"/>
                    <a:gd name="T4" fmla="*/ 12 w 30"/>
                    <a:gd name="T5" fmla="*/ 4 h 33"/>
                    <a:gd name="T6" fmla="*/ 11 w 30"/>
                    <a:gd name="T7" fmla="*/ 11 h 33"/>
                    <a:gd name="T8" fmla="*/ 9 w 30"/>
                    <a:gd name="T9" fmla="*/ 15 h 33"/>
                    <a:gd name="T10" fmla="*/ 8 w 30"/>
                    <a:gd name="T11" fmla="*/ 19 h 33"/>
                    <a:gd name="T12" fmla="*/ 4 w 30"/>
                    <a:gd name="T13" fmla="*/ 18 h 33"/>
                    <a:gd name="T14" fmla="*/ 3 w 30"/>
                    <a:gd name="T15" fmla="*/ 22 h 33"/>
                    <a:gd name="T16" fmla="*/ 1 w 30"/>
                    <a:gd name="T17" fmla="*/ 25 h 33"/>
                    <a:gd name="T18" fmla="*/ 3 w 30"/>
                    <a:gd name="T19" fmla="*/ 32 h 33"/>
                    <a:gd name="T20" fmla="*/ 5 w 30"/>
                    <a:gd name="T21" fmla="*/ 30 h 33"/>
                    <a:gd name="T22" fmla="*/ 7 w 30"/>
                    <a:gd name="T23" fmla="*/ 29 h 33"/>
                    <a:gd name="T24" fmla="*/ 3 w 30"/>
                    <a:gd name="T25" fmla="*/ 25 h 33"/>
                    <a:gd name="T26" fmla="*/ 7 w 30"/>
                    <a:gd name="T27" fmla="*/ 25 h 33"/>
                    <a:gd name="T28" fmla="*/ 11 w 30"/>
                    <a:gd name="T29" fmla="*/ 25 h 33"/>
                    <a:gd name="T30" fmla="*/ 18 w 30"/>
                    <a:gd name="T31" fmla="*/ 29 h 33"/>
                    <a:gd name="T32" fmla="*/ 19 w 30"/>
                    <a:gd name="T33" fmla="*/ 24 h 33"/>
                    <a:gd name="T34" fmla="*/ 23 w 30"/>
                    <a:gd name="T35" fmla="*/ 22 h 33"/>
                    <a:gd name="T36" fmla="*/ 30 w 30"/>
                    <a:gd name="T37" fmla="*/ 19 h 33"/>
                    <a:gd name="T38" fmla="*/ 28 w 30"/>
                    <a:gd name="T3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33">
                      <a:moveTo>
                        <a:pt x="28" y="12"/>
                      </a:moveTo>
                      <a:cubicBezTo>
                        <a:pt x="24" y="16"/>
                        <a:pt x="24" y="15"/>
                        <a:pt x="20" y="13"/>
                      </a:cubicBezTo>
                      <a:cubicBezTo>
                        <a:pt x="16" y="11"/>
                        <a:pt x="15" y="7"/>
                        <a:pt x="12" y="4"/>
                      </a:cubicBezTo>
                      <a:cubicBezTo>
                        <a:pt x="10" y="0"/>
                        <a:pt x="11" y="9"/>
                        <a:pt x="11" y="11"/>
                      </a:cubicBezTo>
                      <a:cubicBezTo>
                        <a:pt x="12" y="12"/>
                        <a:pt x="9" y="14"/>
                        <a:pt x="9" y="15"/>
                      </a:cubicBezTo>
                      <a:cubicBezTo>
                        <a:pt x="9" y="17"/>
                        <a:pt x="10" y="18"/>
                        <a:pt x="8" y="19"/>
                      </a:cubicBezTo>
                      <a:cubicBezTo>
                        <a:pt x="7" y="19"/>
                        <a:pt x="6" y="19"/>
                        <a:pt x="4" y="18"/>
                      </a:cubicBezTo>
                      <a:cubicBezTo>
                        <a:pt x="4" y="19"/>
                        <a:pt x="4" y="22"/>
                        <a:pt x="3" y="22"/>
                      </a:cubicBezTo>
                      <a:cubicBezTo>
                        <a:pt x="1" y="23"/>
                        <a:pt x="1" y="23"/>
                        <a:pt x="1" y="25"/>
                      </a:cubicBezTo>
                      <a:cubicBezTo>
                        <a:pt x="0" y="26"/>
                        <a:pt x="2" y="32"/>
                        <a:pt x="3" y="32"/>
                      </a:cubicBezTo>
                      <a:cubicBezTo>
                        <a:pt x="3" y="33"/>
                        <a:pt x="5" y="30"/>
                        <a:pt x="5" y="30"/>
                      </a:cubicBezTo>
                      <a:cubicBezTo>
                        <a:pt x="6" y="30"/>
                        <a:pt x="8" y="31"/>
                        <a:pt x="7" y="29"/>
                      </a:cubicBezTo>
                      <a:cubicBezTo>
                        <a:pt x="6" y="27"/>
                        <a:pt x="3" y="28"/>
                        <a:pt x="3" y="25"/>
                      </a:cubicBezTo>
                      <a:cubicBezTo>
                        <a:pt x="5" y="25"/>
                        <a:pt x="6" y="26"/>
                        <a:pt x="7" y="25"/>
                      </a:cubicBezTo>
                      <a:cubicBezTo>
                        <a:pt x="8" y="25"/>
                        <a:pt x="10" y="24"/>
                        <a:pt x="11" y="25"/>
                      </a:cubicBezTo>
                      <a:cubicBezTo>
                        <a:pt x="12" y="26"/>
                        <a:pt x="17" y="29"/>
                        <a:pt x="18" y="29"/>
                      </a:cubicBezTo>
                      <a:cubicBezTo>
                        <a:pt x="18" y="29"/>
                        <a:pt x="19" y="25"/>
                        <a:pt x="19" y="24"/>
                      </a:cubicBezTo>
                      <a:cubicBezTo>
                        <a:pt x="20" y="23"/>
                        <a:pt x="22" y="22"/>
                        <a:pt x="23" y="22"/>
                      </a:cubicBezTo>
                      <a:cubicBezTo>
                        <a:pt x="26" y="22"/>
                        <a:pt x="28" y="21"/>
                        <a:pt x="30" y="19"/>
                      </a:cubicBezTo>
                      <a:cubicBezTo>
                        <a:pt x="25" y="19"/>
                        <a:pt x="29" y="15"/>
                        <a:pt x="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797" name="Freeform 247">
                  <a:extLst>
                    <a:ext uri="{FF2B5EF4-FFF2-40B4-BE49-F238E27FC236}">
                      <a16:creationId xmlns:a16="http://schemas.microsoft.com/office/drawing/2014/main" id="{BB314B72-53C9-4C83-BB50-98EB910282CC}"/>
                    </a:ext>
                  </a:extLst>
                </p:cNvPr>
                <p:cNvSpPr>
                  <a:spLocks/>
                </p:cNvSpPr>
                <p:nvPr/>
              </p:nvSpPr>
              <p:spPr bwMode="auto">
                <a:xfrm>
                  <a:off x="5659438" y="4378325"/>
                  <a:ext cx="4763" cy="12700"/>
                </a:xfrm>
                <a:custGeom>
                  <a:avLst/>
                  <a:gdLst>
                    <a:gd name="T0" fmla="*/ 2 w 8"/>
                    <a:gd name="T1" fmla="*/ 4 h 9"/>
                    <a:gd name="T2" fmla="*/ 8 w 8"/>
                    <a:gd name="T3" fmla="*/ 6 h 9"/>
                    <a:gd name="T4" fmla="*/ 2 w 8"/>
                    <a:gd name="T5" fmla="*/ 4 h 9"/>
                  </a:gdLst>
                  <a:ahLst/>
                  <a:cxnLst>
                    <a:cxn ang="0">
                      <a:pos x="T0" y="T1"/>
                    </a:cxn>
                    <a:cxn ang="0">
                      <a:pos x="T2" y="T3"/>
                    </a:cxn>
                    <a:cxn ang="0">
                      <a:pos x="T4" y="T5"/>
                    </a:cxn>
                  </a:cxnLst>
                  <a:rect l="0" t="0" r="r" b="b"/>
                  <a:pathLst>
                    <a:path w="8" h="9">
                      <a:moveTo>
                        <a:pt x="2" y="4"/>
                      </a:moveTo>
                      <a:cubicBezTo>
                        <a:pt x="0" y="9"/>
                        <a:pt x="7" y="7"/>
                        <a:pt x="8" y="6"/>
                      </a:cubicBezTo>
                      <a:cubicBezTo>
                        <a:pt x="8" y="3"/>
                        <a:pt x="2" y="0"/>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798" name="Freeform 248">
                  <a:extLst>
                    <a:ext uri="{FF2B5EF4-FFF2-40B4-BE49-F238E27FC236}">
                      <a16:creationId xmlns:a16="http://schemas.microsoft.com/office/drawing/2014/main" id="{19C39EB1-BA03-3493-A2E2-951E212E9D44}"/>
                    </a:ext>
                  </a:extLst>
                </p:cNvPr>
                <p:cNvSpPr>
                  <a:spLocks/>
                </p:cNvSpPr>
                <p:nvPr/>
              </p:nvSpPr>
              <p:spPr bwMode="auto">
                <a:xfrm>
                  <a:off x="5637213" y="4421188"/>
                  <a:ext cx="20638" cy="9525"/>
                </a:xfrm>
                <a:custGeom>
                  <a:avLst/>
                  <a:gdLst>
                    <a:gd name="T0" fmla="*/ 29 w 29"/>
                    <a:gd name="T1" fmla="*/ 2 h 6"/>
                    <a:gd name="T2" fmla="*/ 19 w 29"/>
                    <a:gd name="T3" fmla="*/ 1 h 6"/>
                    <a:gd name="T4" fmla="*/ 15 w 29"/>
                    <a:gd name="T5" fmla="*/ 3 h 6"/>
                    <a:gd name="T6" fmla="*/ 12 w 29"/>
                    <a:gd name="T7" fmla="*/ 3 h 6"/>
                    <a:gd name="T8" fmla="*/ 3 w 29"/>
                    <a:gd name="T9" fmla="*/ 3 h 6"/>
                    <a:gd name="T10" fmla="*/ 8 w 29"/>
                    <a:gd name="T11" fmla="*/ 6 h 6"/>
                    <a:gd name="T12" fmla="*/ 11 w 29"/>
                    <a:gd name="T13" fmla="*/ 6 h 6"/>
                    <a:gd name="T14" fmla="*/ 14 w 29"/>
                    <a:gd name="T15" fmla="*/ 5 h 6"/>
                    <a:gd name="T16" fmla="*/ 18 w 29"/>
                    <a:gd name="T17" fmla="*/ 3 h 6"/>
                    <a:gd name="T18" fmla="*/ 29 w 29"/>
                    <a:gd name="T1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6">
                      <a:moveTo>
                        <a:pt x="29" y="2"/>
                      </a:moveTo>
                      <a:cubicBezTo>
                        <a:pt x="25" y="1"/>
                        <a:pt x="23" y="2"/>
                        <a:pt x="19" y="1"/>
                      </a:cubicBezTo>
                      <a:cubicBezTo>
                        <a:pt x="17" y="1"/>
                        <a:pt x="17" y="2"/>
                        <a:pt x="15" y="3"/>
                      </a:cubicBezTo>
                      <a:cubicBezTo>
                        <a:pt x="14" y="4"/>
                        <a:pt x="13" y="2"/>
                        <a:pt x="12" y="3"/>
                      </a:cubicBezTo>
                      <a:cubicBezTo>
                        <a:pt x="10" y="5"/>
                        <a:pt x="5" y="0"/>
                        <a:pt x="3" y="3"/>
                      </a:cubicBezTo>
                      <a:cubicBezTo>
                        <a:pt x="0" y="6"/>
                        <a:pt x="7" y="5"/>
                        <a:pt x="8" y="6"/>
                      </a:cubicBezTo>
                      <a:cubicBezTo>
                        <a:pt x="10" y="5"/>
                        <a:pt x="10" y="6"/>
                        <a:pt x="11" y="6"/>
                      </a:cubicBezTo>
                      <a:cubicBezTo>
                        <a:pt x="12" y="6"/>
                        <a:pt x="12" y="5"/>
                        <a:pt x="14" y="5"/>
                      </a:cubicBezTo>
                      <a:cubicBezTo>
                        <a:pt x="15" y="5"/>
                        <a:pt x="17" y="3"/>
                        <a:pt x="18" y="3"/>
                      </a:cubicBezTo>
                      <a:cubicBezTo>
                        <a:pt x="21" y="3"/>
                        <a:pt x="26" y="5"/>
                        <a:pt x="2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799" name="Freeform 249">
                  <a:extLst>
                    <a:ext uri="{FF2B5EF4-FFF2-40B4-BE49-F238E27FC236}">
                      <a16:creationId xmlns:a16="http://schemas.microsoft.com/office/drawing/2014/main" id="{C1B8209A-7948-F56F-1E29-785344C6E0A7}"/>
                    </a:ext>
                  </a:extLst>
                </p:cNvPr>
                <p:cNvSpPr>
                  <a:spLocks/>
                </p:cNvSpPr>
                <p:nvPr/>
              </p:nvSpPr>
              <p:spPr bwMode="auto">
                <a:xfrm>
                  <a:off x="5651500" y="4425950"/>
                  <a:ext cx="12700" cy="15875"/>
                </a:xfrm>
                <a:custGeom>
                  <a:avLst/>
                  <a:gdLst>
                    <a:gd name="T0" fmla="*/ 9 w 18"/>
                    <a:gd name="T1" fmla="*/ 1 h 11"/>
                    <a:gd name="T2" fmla="*/ 8 w 18"/>
                    <a:gd name="T3" fmla="*/ 3 h 11"/>
                    <a:gd name="T4" fmla="*/ 2 w 18"/>
                    <a:gd name="T5" fmla="*/ 6 h 11"/>
                    <a:gd name="T6" fmla="*/ 1 w 18"/>
                    <a:gd name="T7" fmla="*/ 11 h 11"/>
                    <a:gd name="T8" fmla="*/ 6 w 18"/>
                    <a:gd name="T9" fmla="*/ 9 h 11"/>
                    <a:gd name="T10" fmla="*/ 9 w 18"/>
                    <a:gd name="T11" fmla="*/ 6 h 11"/>
                    <a:gd name="T12" fmla="*/ 18 w 18"/>
                    <a:gd name="T13" fmla="*/ 0 h 11"/>
                    <a:gd name="T14" fmla="*/ 12 w 18"/>
                    <a:gd name="T15" fmla="*/ 0 h 11"/>
                    <a:gd name="T16" fmla="*/ 9 w 18"/>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1">
                      <a:moveTo>
                        <a:pt x="9" y="1"/>
                      </a:moveTo>
                      <a:cubicBezTo>
                        <a:pt x="8" y="1"/>
                        <a:pt x="8" y="2"/>
                        <a:pt x="8" y="3"/>
                      </a:cubicBezTo>
                      <a:cubicBezTo>
                        <a:pt x="6" y="4"/>
                        <a:pt x="3" y="4"/>
                        <a:pt x="2" y="6"/>
                      </a:cubicBezTo>
                      <a:cubicBezTo>
                        <a:pt x="0" y="8"/>
                        <a:pt x="2" y="9"/>
                        <a:pt x="1" y="11"/>
                      </a:cubicBezTo>
                      <a:cubicBezTo>
                        <a:pt x="2" y="10"/>
                        <a:pt x="4" y="11"/>
                        <a:pt x="6" y="9"/>
                      </a:cubicBezTo>
                      <a:cubicBezTo>
                        <a:pt x="7" y="8"/>
                        <a:pt x="8" y="6"/>
                        <a:pt x="9" y="6"/>
                      </a:cubicBezTo>
                      <a:cubicBezTo>
                        <a:pt x="11" y="4"/>
                        <a:pt x="18" y="2"/>
                        <a:pt x="18" y="0"/>
                      </a:cubicBezTo>
                      <a:cubicBezTo>
                        <a:pt x="16" y="0"/>
                        <a:pt x="14" y="0"/>
                        <a:pt x="12" y="0"/>
                      </a:cubicBezTo>
                      <a:cubicBezTo>
                        <a:pt x="11" y="0"/>
                        <a:pt x="9" y="0"/>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00" name="Freeform 250">
                  <a:extLst>
                    <a:ext uri="{FF2B5EF4-FFF2-40B4-BE49-F238E27FC236}">
                      <a16:creationId xmlns:a16="http://schemas.microsoft.com/office/drawing/2014/main" id="{028FF129-5D9F-9708-17AF-232E223030BA}"/>
                    </a:ext>
                  </a:extLst>
                </p:cNvPr>
                <p:cNvSpPr>
                  <a:spLocks/>
                </p:cNvSpPr>
                <p:nvPr/>
              </p:nvSpPr>
              <p:spPr bwMode="auto">
                <a:xfrm>
                  <a:off x="5665788" y="4378325"/>
                  <a:ext cx="11113" cy="11113"/>
                </a:xfrm>
                <a:custGeom>
                  <a:avLst/>
                  <a:gdLst>
                    <a:gd name="T0" fmla="*/ 9 w 17"/>
                    <a:gd name="T1" fmla="*/ 0 h 8"/>
                    <a:gd name="T2" fmla="*/ 2 w 17"/>
                    <a:gd name="T3" fmla="*/ 3 h 8"/>
                    <a:gd name="T4" fmla="*/ 5 w 17"/>
                    <a:gd name="T5" fmla="*/ 7 h 8"/>
                    <a:gd name="T6" fmla="*/ 7 w 17"/>
                    <a:gd name="T7" fmla="*/ 5 h 8"/>
                    <a:gd name="T8" fmla="*/ 10 w 17"/>
                    <a:gd name="T9" fmla="*/ 5 h 8"/>
                    <a:gd name="T10" fmla="*/ 17 w 17"/>
                    <a:gd name="T11" fmla="*/ 8 h 8"/>
                    <a:gd name="T12" fmla="*/ 9 w 1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7" h="8">
                      <a:moveTo>
                        <a:pt x="9" y="0"/>
                      </a:moveTo>
                      <a:cubicBezTo>
                        <a:pt x="6" y="1"/>
                        <a:pt x="3" y="1"/>
                        <a:pt x="2" y="3"/>
                      </a:cubicBezTo>
                      <a:cubicBezTo>
                        <a:pt x="0" y="7"/>
                        <a:pt x="4" y="7"/>
                        <a:pt x="5" y="7"/>
                      </a:cubicBezTo>
                      <a:cubicBezTo>
                        <a:pt x="6" y="6"/>
                        <a:pt x="6" y="4"/>
                        <a:pt x="7" y="5"/>
                      </a:cubicBezTo>
                      <a:cubicBezTo>
                        <a:pt x="8" y="5"/>
                        <a:pt x="9" y="6"/>
                        <a:pt x="10" y="5"/>
                      </a:cubicBezTo>
                      <a:cubicBezTo>
                        <a:pt x="13" y="5"/>
                        <a:pt x="14" y="6"/>
                        <a:pt x="17" y="8"/>
                      </a:cubicBezTo>
                      <a:cubicBezTo>
                        <a:pt x="17" y="2"/>
                        <a:pt x="12" y="2"/>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01" name="Freeform 251">
                  <a:extLst>
                    <a:ext uri="{FF2B5EF4-FFF2-40B4-BE49-F238E27FC236}">
                      <a16:creationId xmlns:a16="http://schemas.microsoft.com/office/drawing/2014/main" id="{4E849EC8-DC32-B709-B38E-40E3EDD3825A}"/>
                    </a:ext>
                  </a:extLst>
                </p:cNvPr>
                <p:cNvSpPr>
                  <a:spLocks/>
                </p:cNvSpPr>
                <p:nvPr/>
              </p:nvSpPr>
              <p:spPr bwMode="auto">
                <a:xfrm>
                  <a:off x="5672138" y="3997325"/>
                  <a:ext cx="44450" cy="103188"/>
                </a:xfrm>
                <a:custGeom>
                  <a:avLst/>
                  <a:gdLst>
                    <a:gd name="T0" fmla="*/ 60 w 62"/>
                    <a:gd name="T1" fmla="*/ 8 h 73"/>
                    <a:gd name="T2" fmla="*/ 60 w 62"/>
                    <a:gd name="T3" fmla="*/ 2 h 73"/>
                    <a:gd name="T4" fmla="*/ 56 w 62"/>
                    <a:gd name="T5" fmla="*/ 6 h 73"/>
                    <a:gd name="T6" fmla="*/ 51 w 62"/>
                    <a:gd name="T7" fmla="*/ 10 h 73"/>
                    <a:gd name="T8" fmla="*/ 52 w 62"/>
                    <a:gd name="T9" fmla="*/ 14 h 73"/>
                    <a:gd name="T10" fmla="*/ 49 w 62"/>
                    <a:gd name="T11" fmla="*/ 22 h 73"/>
                    <a:gd name="T12" fmla="*/ 44 w 62"/>
                    <a:gd name="T13" fmla="*/ 31 h 73"/>
                    <a:gd name="T14" fmla="*/ 38 w 62"/>
                    <a:gd name="T15" fmla="*/ 33 h 73"/>
                    <a:gd name="T16" fmla="*/ 39 w 62"/>
                    <a:gd name="T17" fmla="*/ 28 h 73"/>
                    <a:gd name="T18" fmla="*/ 35 w 62"/>
                    <a:gd name="T19" fmla="*/ 33 h 73"/>
                    <a:gd name="T20" fmla="*/ 32 w 62"/>
                    <a:gd name="T21" fmla="*/ 37 h 73"/>
                    <a:gd name="T22" fmla="*/ 31 w 62"/>
                    <a:gd name="T23" fmla="*/ 41 h 73"/>
                    <a:gd name="T24" fmla="*/ 27 w 62"/>
                    <a:gd name="T25" fmla="*/ 41 h 73"/>
                    <a:gd name="T26" fmla="*/ 16 w 62"/>
                    <a:gd name="T27" fmla="*/ 43 h 73"/>
                    <a:gd name="T28" fmla="*/ 7 w 62"/>
                    <a:gd name="T29" fmla="*/ 49 h 73"/>
                    <a:gd name="T30" fmla="*/ 0 w 62"/>
                    <a:gd name="T31" fmla="*/ 57 h 73"/>
                    <a:gd name="T32" fmla="*/ 1 w 62"/>
                    <a:gd name="T33" fmla="*/ 61 h 73"/>
                    <a:gd name="T34" fmla="*/ 4 w 62"/>
                    <a:gd name="T35" fmla="*/ 58 h 73"/>
                    <a:gd name="T36" fmla="*/ 4 w 62"/>
                    <a:gd name="T37" fmla="*/ 63 h 73"/>
                    <a:gd name="T38" fmla="*/ 7 w 62"/>
                    <a:gd name="T39" fmla="*/ 70 h 73"/>
                    <a:gd name="T40" fmla="*/ 13 w 62"/>
                    <a:gd name="T41" fmla="*/ 60 h 73"/>
                    <a:gd name="T42" fmla="*/ 11 w 62"/>
                    <a:gd name="T43" fmla="*/ 55 h 73"/>
                    <a:gd name="T44" fmla="*/ 7 w 62"/>
                    <a:gd name="T45" fmla="*/ 53 h 73"/>
                    <a:gd name="T46" fmla="*/ 14 w 62"/>
                    <a:gd name="T47" fmla="*/ 49 h 73"/>
                    <a:gd name="T48" fmla="*/ 18 w 62"/>
                    <a:gd name="T49" fmla="*/ 50 h 73"/>
                    <a:gd name="T50" fmla="*/ 21 w 62"/>
                    <a:gd name="T51" fmla="*/ 48 h 73"/>
                    <a:gd name="T52" fmla="*/ 30 w 62"/>
                    <a:gd name="T53" fmla="*/ 48 h 73"/>
                    <a:gd name="T54" fmla="*/ 31 w 62"/>
                    <a:gd name="T55" fmla="*/ 56 h 73"/>
                    <a:gd name="T56" fmla="*/ 37 w 62"/>
                    <a:gd name="T57" fmla="*/ 51 h 73"/>
                    <a:gd name="T58" fmla="*/ 36 w 62"/>
                    <a:gd name="T59" fmla="*/ 45 h 73"/>
                    <a:gd name="T60" fmla="*/ 46 w 62"/>
                    <a:gd name="T61" fmla="*/ 45 h 73"/>
                    <a:gd name="T62" fmla="*/ 47 w 62"/>
                    <a:gd name="T63" fmla="*/ 48 h 73"/>
                    <a:gd name="T64" fmla="*/ 51 w 62"/>
                    <a:gd name="T65" fmla="*/ 42 h 73"/>
                    <a:gd name="T66" fmla="*/ 51 w 62"/>
                    <a:gd name="T67" fmla="*/ 46 h 73"/>
                    <a:gd name="T68" fmla="*/ 55 w 62"/>
                    <a:gd name="T69" fmla="*/ 41 h 73"/>
                    <a:gd name="T70" fmla="*/ 55 w 62"/>
                    <a:gd name="T71" fmla="*/ 35 h 73"/>
                    <a:gd name="T72" fmla="*/ 57 w 62"/>
                    <a:gd name="T73" fmla="*/ 28 h 73"/>
                    <a:gd name="T74" fmla="*/ 60 w 62"/>
                    <a:gd name="T75" fmla="*/ 24 h 73"/>
                    <a:gd name="T76" fmla="*/ 60 w 62"/>
                    <a:gd name="T77" fmla="*/ 19 h 73"/>
                    <a:gd name="T78" fmla="*/ 62 w 62"/>
                    <a:gd name="T79" fmla="*/ 13 h 73"/>
                    <a:gd name="T80" fmla="*/ 60 w 62"/>
                    <a:gd name="T81" fmla="*/ 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73">
                      <a:moveTo>
                        <a:pt x="60" y="8"/>
                      </a:moveTo>
                      <a:cubicBezTo>
                        <a:pt x="58" y="6"/>
                        <a:pt x="60" y="4"/>
                        <a:pt x="60" y="2"/>
                      </a:cubicBezTo>
                      <a:cubicBezTo>
                        <a:pt x="57" y="1"/>
                        <a:pt x="56" y="3"/>
                        <a:pt x="56" y="6"/>
                      </a:cubicBezTo>
                      <a:cubicBezTo>
                        <a:pt x="55" y="0"/>
                        <a:pt x="51" y="8"/>
                        <a:pt x="51" y="10"/>
                      </a:cubicBezTo>
                      <a:cubicBezTo>
                        <a:pt x="50" y="12"/>
                        <a:pt x="52" y="13"/>
                        <a:pt x="52" y="14"/>
                      </a:cubicBezTo>
                      <a:cubicBezTo>
                        <a:pt x="51" y="17"/>
                        <a:pt x="51" y="19"/>
                        <a:pt x="49" y="22"/>
                      </a:cubicBezTo>
                      <a:cubicBezTo>
                        <a:pt x="49" y="25"/>
                        <a:pt x="46" y="28"/>
                        <a:pt x="44" y="31"/>
                      </a:cubicBezTo>
                      <a:cubicBezTo>
                        <a:pt x="42" y="31"/>
                        <a:pt x="41" y="33"/>
                        <a:pt x="38" y="33"/>
                      </a:cubicBezTo>
                      <a:cubicBezTo>
                        <a:pt x="37" y="33"/>
                        <a:pt x="39" y="29"/>
                        <a:pt x="39" y="28"/>
                      </a:cubicBezTo>
                      <a:cubicBezTo>
                        <a:pt x="37" y="29"/>
                        <a:pt x="35" y="29"/>
                        <a:pt x="35" y="33"/>
                      </a:cubicBezTo>
                      <a:cubicBezTo>
                        <a:pt x="35" y="34"/>
                        <a:pt x="33" y="36"/>
                        <a:pt x="32" y="37"/>
                      </a:cubicBezTo>
                      <a:cubicBezTo>
                        <a:pt x="31" y="39"/>
                        <a:pt x="33" y="41"/>
                        <a:pt x="31" y="41"/>
                      </a:cubicBezTo>
                      <a:cubicBezTo>
                        <a:pt x="28" y="43"/>
                        <a:pt x="29" y="40"/>
                        <a:pt x="27" y="41"/>
                      </a:cubicBezTo>
                      <a:cubicBezTo>
                        <a:pt x="24" y="41"/>
                        <a:pt x="18" y="40"/>
                        <a:pt x="16" y="43"/>
                      </a:cubicBezTo>
                      <a:cubicBezTo>
                        <a:pt x="14" y="47"/>
                        <a:pt x="11" y="49"/>
                        <a:pt x="7" y="49"/>
                      </a:cubicBezTo>
                      <a:cubicBezTo>
                        <a:pt x="8" y="53"/>
                        <a:pt x="3" y="55"/>
                        <a:pt x="0" y="57"/>
                      </a:cubicBezTo>
                      <a:cubicBezTo>
                        <a:pt x="0" y="58"/>
                        <a:pt x="0" y="60"/>
                        <a:pt x="1" y="61"/>
                      </a:cubicBezTo>
                      <a:cubicBezTo>
                        <a:pt x="4" y="62"/>
                        <a:pt x="2" y="58"/>
                        <a:pt x="4" y="58"/>
                      </a:cubicBezTo>
                      <a:cubicBezTo>
                        <a:pt x="7" y="58"/>
                        <a:pt x="5" y="62"/>
                        <a:pt x="4" y="63"/>
                      </a:cubicBezTo>
                      <a:cubicBezTo>
                        <a:pt x="3" y="66"/>
                        <a:pt x="3" y="73"/>
                        <a:pt x="7" y="70"/>
                      </a:cubicBezTo>
                      <a:cubicBezTo>
                        <a:pt x="10" y="68"/>
                        <a:pt x="11" y="64"/>
                        <a:pt x="13" y="60"/>
                      </a:cubicBezTo>
                      <a:cubicBezTo>
                        <a:pt x="13" y="58"/>
                        <a:pt x="11" y="56"/>
                        <a:pt x="11" y="55"/>
                      </a:cubicBezTo>
                      <a:cubicBezTo>
                        <a:pt x="10" y="53"/>
                        <a:pt x="9" y="55"/>
                        <a:pt x="7" y="53"/>
                      </a:cubicBezTo>
                      <a:cubicBezTo>
                        <a:pt x="10" y="51"/>
                        <a:pt x="13" y="55"/>
                        <a:pt x="14" y="49"/>
                      </a:cubicBezTo>
                      <a:cubicBezTo>
                        <a:pt x="15" y="52"/>
                        <a:pt x="16" y="51"/>
                        <a:pt x="18" y="50"/>
                      </a:cubicBezTo>
                      <a:cubicBezTo>
                        <a:pt x="19" y="49"/>
                        <a:pt x="21" y="49"/>
                        <a:pt x="21" y="48"/>
                      </a:cubicBezTo>
                      <a:cubicBezTo>
                        <a:pt x="23" y="46"/>
                        <a:pt x="27" y="47"/>
                        <a:pt x="30" y="48"/>
                      </a:cubicBezTo>
                      <a:cubicBezTo>
                        <a:pt x="26" y="51"/>
                        <a:pt x="28" y="53"/>
                        <a:pt x="31" y="56"/>
                      </a:cubicBezTo>
                      <a:cubicBezTo>
                        <a:pt x="32" y="54"/>
                        <a:pt x="34" y="50"/>
                        <a:pt x="37" y="51"/>
                      </a:cubicBezTo>
                      <a:cubicBezTo>
                        <a:pt x="35" y="49"/>
                        <a:pt x="34" y="47"/>
                        <a:pt x="36" y="45"/>
                      </a:cubicBezTo>
                      <a:cubicBezTo>
                        <a:pt x="39" y="49"/>
                        <a:pt x="43" y="48"/>
                        <a:pt x="46" y="45"/>
                      </a:cubicBezTo>
                      <a:cubicBezTo>
                        <a:pt x="46" y="45"/>
                        <a:pt x="47" y="47"/>
                        <a:pt x="47" y="48"/>
                      </a:cubicBezTo>
                      <a:cubicBezTo>
                        <a:pt x="48" y="46"/>
                        <a:pt x="49" y="44"/>
                        <a:pt x="51" y="42"/>
                      </a:cubicBezTo>
                      <a:cubicBezTo>
                        <a:pt x="51" y="43"/>
                        <a:pt x="51" y="45"/>
                        <a:pt x="51" y="46"/>
                      </a:cubicBezTo>
                      <a:cubicBezTo>
                        <a:pt x="53" y="45"/>
                        <a:pt x="53" y="43"/>
                        <a:pt x="55" y="41"/>
                      </a:cubicBezTo>
                      <a:cubicBezTo>
                        <a:pt x="56" y="41"/>
                        <a:pt x="55" y="36"/>
                        <a:pt x="55" y="35"/>
                      </a:cubicBezTo>
                      <a:cubicBezTo>
                        <a:pt x="56" y="32"/>
                        <a:pt x="57" y="32"/>
                        <a:pt x="57" y="28"/>
                      </a:cubicBezTo>
                      <a:cubicBezTo>
                        <a:pt x="57" y="26"/>
                        <a:pt x="56" y="22"/>
                        <a:pt x="60" y="24"/>
                      </a:cubicBezTo>
                      <a:cubicBezTo>
                        <a:pt x="60" y="22"/>
                        <a:pt x="59" y="20"/>
                        <a:pt x="60" y="19"/>
                      </a:cubicBezTo>
                      <a:cubicBezTo>
                        <a:pt x="62" y="18"/>
                        <a:pt x="62" y="15"/>
                        <a:pt x="62" y="13"/>
                      </a:cubicBezTo>
                      <a:cubicBezTo>
                        <a:pt x="62" y="11"/>
                        <a:pt x="60" y="9"/>
                        <a:pt x="6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sp>
              <p:nvSpPr>
                <p:cNvPr id="802" name="Freeform 252">
                  <a:extLst>
                    <a:ext uri="{FF2B5EF4-FFF2-40B4-BE49-F238E27FC236}">
                      <a16:creationId xmlns:a16="http://schemas.microsoft.com/office/drawing/2014/main" id="{1A66E417-D566-43DC-5D62-2BCE5DE33F07}"/>
                    </a:ext>
                  </a:extLst>
                </p:cNvPr>
                <p:cNvSpPr>
                  <a:spLocks/>
                </p:cNvSpPr>
                <p:nvPr/>
              </p:nvSpPr>
              <p:spPr bwMode="auto">
                <a:xfrm>
                  <a:off x="5683250" y="4064000"/>
                  <a:ext cx="7938" cy="20638"/>
                </a:xfrm>
                <a:custGeom>
                  <a:avLst/>
                  <a:gdLst>
                    <a:gd name="T0" fmla="*/ 3 w 12"/>
                    <a:gd name="T1" fmla="*/ 4 h 15"/>
                    <a:gd name="T2" fmla="*/ 1 w 12"/>
                    <a:gd name="T3" fmla="*/ 13 h 15"/>
                    <a:gd name="T4" fmla="*/ 7 w 12"/>
                    <a:gd name="T5" fmla="*/ 8 h 15"/>
                    <a:gd name="T6" fmla="*/ 9 w 12"/>
                    <a:gd name="T7" fmla="*/ 10 h 15"/>
                    <a:gd name="T8" fmla="*/ 12 w 12"/>
                    <a:gd name="T9" fmla="*/ 6 h 15"/>
                    <a:gd name="T10" fmla="*/ 3 w 12"/>
                    <a:gd name="T11" fmla="*/ 4 h 15"/>
                  </a:gdLst>
                  <a:ahLst/>
                  <a:cxnLst>
                    <a:cxn ang="0">
                      <a:pos x="T0" y="T1"/>
                    </a:cxn>
                    <a:cxn ang="0">
                      <a:pos x="T2" y="T3"/>
                    </a:cxn>
                    <a:cxn ang="0">
                      <a:pos x="T4" y="T5"/>
                    </a:cxn>
                    <a:cxn ang="0">
                      <a:pos x="T6" y="T7"/>
                    </a:cxn>
                    <a:cxn ang="0">
                      <a:pos x="T8" y="T9"/>
                    </a:cxn>
                    <a:cxn ang="0">
                      <a:pos x="T10" y="T11"/>
                    </a:cxn>
                  </a:cxnLst>
                  <a:rect l="0" t="0" r="r" b="b"/>
                  <a:pathLst>
                    <a:path w="12" h="15">
                      <a:moveTo>
                        <a:pt x="3" y="4"/>
                      </a:moveTo>
                      <a:cubicBezTo>
                        <a:pt x="1" y="8"/>
                        <a:pt x="0" y="8"/>
                        <a:pt x="1" y="13"/>
                      </a:cubicBezTo>
                      <a:cubicBezTo>
                        <a:pt x="4" y="15"/>
                        <a:pt x="5" y="10"/>
                        <a:pt x="7" y="8"/>
                      </a:cubicBezTo>
                      <a:cubicBezTo>
                        <a:pt x="7" y="8"/>
                        <a:pt x="9" y="11"/>
                        <a:pt x="9" y="10"/>
                      </a:cubicBezTo>
                      <a:cubicBezTo>
                        <a:pt x="10" y="9"/>
                        <a:pt x="12" y="7"/>
                        <a:pt x="12" y="6"/>
                      </a:cubicBezTo>
                      <a:cubicBezTo>
                        <a:pt x="12" y="0"/>
                        <a:pt x="4" y="5"/>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メイリオ" panose="020B0604030504040204" pitchFamily="50" charset="-128"/>
                    <a:ea typeface="メイリオ" panose="020B0604030504040204" pitchFamily="50" charset="-128"/>
                  </a:endParaRPr>
                </a:p>
              </p:txBody>
            </p:sp>
          </p:grpSp>
        </p:grpSp>
        <p:grpSp>
          <p:nvGrpSpPr>
            <p:cNvPr id="920" name="グループ化 919">
              <a:extLst>
                <a:ext uri="{FF2B5EF4-FFF2-40B4-BE49-F238E27FC236}">
                  <a16:creationId xmlns:a16="http://schemas.microsoft.com/office/drawing/2014/main" id="{DE547EA7-D06B-EB18-3E68-78BDA666C1F1}"/>
                </a:ext>
              </a:extLst>
            </p:cNvPr>
            <p:cNvGrpSpPr/>
            <p:nvPr/>
          </p:nvGrpSpPr>
          <p:grpSpPr>
            <a:xfrm>
              <a:off x="5563330" y="1506117"/>
              <a:ext cx="3179004" cy="770755"/>
              <a:chOff x="5665167" y="1184189"/>
              <a:chExt cx="3884547" cy="814507"/>
            </a:xfrm>
          </p:grpSpPr>
          <p:sp>
            <p:nvSpPr>
              <p:cNvPr id="921" name="正方形/長方形 920">
                <a:extLst>
                  <a:ext uri="{FF2B5EF4-FFF2-40B4-BE49-F238E27FC236}">
                    <a16:creationId xmlns:a16="http://schemas.microsoft.com/office/drawing/2014/main" id="{BA7695FC-E8B5-8180-3F86-6F75A201CD9E}"/>
                  </a:ext>
                </a:extLst>
              </p:cNvPr>
              <p:cNvSpPr/>
              <p:nvPr/>
            </p:nvSpPr>
            <p:spPr>
              <a:xfrm>
                <a:off x="5665167" y="1724581"/>
                <a:ext cx="3884547" cy="274115"/>
              </a:xfrm>
              <a:prstGeom prst="rect">
                <a:avLst/>
              </a:prstGeom>
              <a:solidFill>
                <a:srgbClr val="DEDDD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spcBef>
                    <a:spcPct val="0"/>
                  </a:spcBef>
                </a:pPr>
                <a:r>
                  <a:rPr lang="en-US" altLang="ja-JP" sz="900" dirty="0">
                    <a:solidFill>
                      <a:srgbClr val="14375B"/>
                    </a:solidFill>
                    <a:latin typeface="メイリオ" panose="020B0604030504040204" pitchFamily="50" charset="-128"/>
                    <a:ea typeface="メイリオ" panose="020B0604030504040204" pitchFamily="50" charset="-128"/>
                  </a:rPr>
                  <a:t>Cravath, Swaine &amp; Moore, Davis Polk &amp; Wardwell, etc. </a:t>
                </a:r>
              </a:p>
            </p:txBody>
          </p:sp>
          <p:sp>
            <p:nvSpPr>
              <p:cNvPr id="922" name="Text Box 33">
                <a:extLst>
                  <a:ext uri="{FF2B5EF4-FFF2-40B4-BE49-F238E27FC236}">
                    <a16:creationId xmlns:a16="http://schemas.microsoft.com/office/drawing/2014/main" id="{D117F372-501C-A03D-341B-552C1C4F4530}"/>
                  </a:ext>
                </a:extLst>
              </p:cNvPr>
              <p:cNvSpPr txBox="1">
                <a:spLocks noChangeArrowheads="1"/>
              </p:cNvSpPr>
              <p:nvPr/>
            </p:nvSpPr>
            <p:spPr bwMode="auto">
              <a:xfrm>
                <a:off x="5665167" y="1184189"/>
                <a:ext cx="3884547" cy="487872"/>
              </a:xfrm>
              <a:prstGeom prst="rect">
                <a:avLst/>
              </a:prstGeom>
              <a:solidFill>
                <a:srgbClr val="14375B"/>
              </a:solidFill>
              <a:ln w="9525">
                <a:noFill/>
                <a:miter lim="800000"/>
                <a:headEnd/>
                <a:tailEnd/>
              </a:ln>
            </p:spPr>
            <p:txBody>
              <a:bodyPr wrap="square">
                <a:spAutoFit/>
              </a:bodyPr>
              <a:lstStyle>
                <a:lvl1pPr eaLnBrk="0" hangingPunct="0">
                  <a:spcBef>
                    <a:spcPct val="20000"/>
                  </a:spcBef>
                  <a:buClr>
                    <a:srgbClr val="1F3463"/>
                  </a:buClr>
                  <a:buFont typeface="ＭＳ Ｐゴシック" charset="-128"/>
                  <a:buChar char="■"/>
                  <a:defRPr kumimoji="1" sz="2000">
                    <a:solidFill>
                      <a:srgbClr val="606060"/>
                    </a:solidFill>
                  </a:defRPr>
                </a:lvl1pPr>
                <a:lvl2pPr marL="742950" indent="-285750" eaLnBrk="0" hangingPunct="0">
                  <a:spcBef>
                    <a:spcPct val="20000"/>
                  </a:spcBef>
                  <a:buClr>
                    <a:srgbClr val="14375B"/>
                  </a:buClr>
                  <a:buFont typeface="Wingdings" pitchFamily="2" charset="2"/>
                  <a:buChar char="l"/>
                  <a:defRPr kumimoji="1" sz="2000">
                    <a:solidFill>
                      <a:srgbClr val="606060"/>
                    </a:solidFill>
                  </a:defRPr>
                </a:lvl2pPr>
                <a:lvl3pPr marL="1143000" indent="-228600" eaLnBrk="0" hangingPunct="0">
                  <a:spcBef>
                    <a:spcPct val="20000"/>
                  </a:spcBef>
                  <a:buClr>
                    <a:srgbClr val="14375B"/>
                  </a:buClr>
                  <a:buFont typeface="Arial" charset="0"/>
                  <a:buChar char="•"/>
                  <a:defRPr kumimoji="1" sz="2000">
                    <a:solidFill>
                      <a:srgbClr val="606060"/>
                    </a:solidFill>
                  </a:defRPr>
                </a:lvl3pPr>
                <a:lvl4pPr marL="1600200" indent="-228600" eaLnBrk="0" hangingPunct="0">
                  <a:spcBef>
                    <a:spcPct val="20000"/>
                  </a:spcBef>
                  <a:buClr>
                    <a:srgbClr val="14375B"/>
                  </a:buClr>
                  <a:buFont typeface="Wingdings" pitchFamily="2" charset="2"/>
                  <a:buChar char="Ø"/>
                  <a:defRPr kumimoji="1" sz="2000">
                    <a:solidFill>
                      <a:srgbClr val="606060"/>
                    </a:solidFill>
                  </a:defRPr>
                </a:lvl4pPr>
                <a:lvl5pPr marL="2057400" indent="-228600" eaLnBrk="0" hangingPunct="0">
                  <a:spcBef>
                    <a:spcPct val="20000"/>
                  </a:spcBef>
                  <a:buClr>
                    <a:srgbClr val="14375B"/>
                  </a:buClr>
                  <a:buFont typeface="Wingdings" pitchFamily="2" charset="2"/>
                  <a:buChar char="w"/>
                  <a:defRPr kumimoji="1" sz="2000">
                    <a:solidFill>
                      <a:srgbClr val="606060"/>
                    </a:solidFill>
                  </a:defRPr>
                </a:lvl5pPr>
                <a:lvl6pPr marL="25146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6pPr>
                <a:lvl7pPr marL="29718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7pPr>
                <a:lvl8pPr marL="34290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8pPr>
                <a:lvl9pPr marL="38862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9pPr>
              </a:lstStyle>
              <a:p>
                <a:pPr algn="ctr" eaLnBrk="1" hangingPunct="1">
                  <a:spcBef>
                    <a:spcPct val="50000"/>
                  </a:spcBef>
                  <a:buClrTx/>
                  <a:buFontTx/>
                  <a:buNone/>
                </a:pP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米国のトップファームとの</a:t>
                </a:r>
                <a:br>
                  <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多数の協働実績・人事交流</a:t>
                </a:r>
                <a:endPar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923" name="Text Box 33">
              <a:extLst>
                <a:ext uri="{FF2B5EF4-FFF2-40B4-BE49-F238E27FC236}">
                  <a16:creationId xmlns:a16="http://schemas.microsoft.com/office/drawing/2014/main" id="{B494BD23-4080-B481-3A7C-98ED52EFFAF8}"/>
                </a:ext>
              </a:extLst>
            </p:cNvPr>
            <p:cNvSpPr txBox="1">
              <a:spLocks noChangeArrowheads="1"/>
            </p:cNvSpPr>
            <p:nvPr/>
          </p:nvSpPr>
          <p:spPr bwMode="auto">
            <a:xfrm>
              <a:off x="884336" y="1484784"/>
              <a:ext cx="3179004" cy="438109"/>
            </a:xfrm>
            <a:prstGeom prst="rect">
              <a:avLst/>
            </a:prstGeom>
            <a:solidFill>
              <a:srgbClr val="14375B"/>
            </a:solidFill>
            <a:ln w="9525">
              <a:noFill/>
              <a:miter lim="800000"/>
              <a:headEnd/>
              <a:tailEnd/>
            </a:ln>
          </p:spPr>
          <p:txBody>
            <a:bodyPr wrap="square" anchor="ctr">
              <a:noAutofit/>
            </a:bodyPr>
            <a:lstStyle>
              <a:lvl1pPr eaLnBrk="0" hangingPunct="0">
                <a:spcBef>
                  <a:spcPct val="20000"/>
                </a:spcBef>
                <a:buClr>
                  <a:srgbClr val="1F3463"/>
                </a:buClr>
                <a:buFont typeface="ＭＳ Ｐゴシック" charset="-128"/>
                <a:buChar char="■"/>
                <a:defRPr kumimoji="1" sz="2000">
                  <a:solidFill>
                    <a:srgbClr val="606060"/>
                  </a:solidFill>
                </a:defRPr>
              </a:lvl1pPr>
              <a:lvl2pPr marL="742950" indent="-285750" eaLnBrk="0" hangingPunct="0">
                <a:spcBef>
                  <a:spcPct val="20000"/>
                </a:spcBef>
                <a:buClr>
                  <a:srgbClr val="14375B"/>
                </a:buClr>
                <a:buFont typeface="Wingdings" pitchFamily="2" charset="2"/>
                <a:buChar char="l"/>
                <a:defRPr kumimoji="1" sz="2000">
                  <a:solidFill>
                    <a:srgbClr val="606060"/>
                  </a:solidFill>
                </a:defRPr>
              </a:lvl2pPr>
              <a:lvl3pPr marL="1143000" indent="-228600" eaLnBrk="0" hangingPunct="0">
                <a:spcBef>
                  <a:spcPct val="20000"/>
                </a:spcBef>
                <a:buClr>
                  <a:srgbClr val="14375B"/>
                </a:buClr>
                <a:buFont typeface="Arial" charset="0"/>
                <a:buChar char="•"/>
                <a:defRPr kumimoji="1" sz="2000">
                  <a:solidFill>
                    <a:srgbClr val="606060"/>
                  </a:solidFill>
                </a:defRPr>
              </a:lvl3pPr>
              <a:lvl4pPr marL="1600200" indent="-228600" eaLnBrk="0" hangingPunct="0">
                <a:spcBef>
                  <a:spcPct val="20000"/>
                </a:spcBef>
                <a:buClr>
                  <a:srgbClr val="14375B"/>
                </a:buClr>
                <a:buFont typeface="Wingdings" pitchFamily="2" charset="2"/>
                <a:buChar char="Ø"/>
                <a:defRPr kumimoji="1" sz="2000">
                  <a:solidFill>
                    <a:srgbClr val="606060"/>
                  </a:solidFill>
                </a:defRPr>
              </a:lvl4pPr>
              <a:lvl5pPr marL="2057400" indent="-228600" eaLnBrk="0" hangingPunct="0">
                <a:spcBef>
                  <a:spcPct val="20000"/>
                </a:spcBef>
                <a:buClr>
                  <a:srgbClr val="14375B"/>
                </a:buClr>
                <a:buFont typeface="Wingdings" pitchFamily="2" charset="2"/>
                <a:buChar char="w"/>
                <a:defRPr kumimoji="1" sz="2000">
                  <a:solidFill>
                    <a:srgbClr val="606060"/>
                  </a:solidFill>
                </a:defRPr>
              </a:lvl5pPr>
              <a:lvl6pPr marL="25146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6pPr>
              <a:lvl7pPr marL="29718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7pPr>
              <a:lvl8pPr marL="34290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8pPr>
              <a:lvl9pPr marL="38862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9pPr>
            </a:lstStyle>
            <a:p>
              <a:pPr algn="ctr" eaLnBrk="1" hangingPunct="1">
                <a:spcBef>
                  <a:spcPct val="50000"/>
                </a:spcBef>
                <a:buClrTx/>
                <a:buFontTx/>
                <a:buNone/>
              </a:pPr>
              <a:r>
                <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European Best Friends</a:t>
              </a: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との緊密な関係</a:t>
              </a:r>
              <a:endPar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924" name="グループ化 923">
              <a:extLst>
                <a:ext uri="{FF2B5EF4-FFF2-40B4-BE49-F238E27FC236}">
                  <a16:creationId xmlns:a16="http://schemas.microsoft.com/office/drawing/2014/main" id="{D7AF56E3-DFC8-C545-D508-1F49D40CD26B}"/>
                </a:ext>
              </a:extLst>
            </p:cNvPr>
            <p:cNvGrpSpPr/>
            <p:nvPr/>
          </p:nvGrpSpPr>
          <p:grpSpPr>
            <a:xfrm>
              <a:off x="701479" y="5814845"/>
              <a:ext cx="3179004" cy="693096"/>
              <a:chOff x="5665167" y="1184189"/>
              <a:chExt cx="3884547" cy="732440"/>
            </a:xfrm>
          </p:grpSpPr>
          <p:sp>
            <p:nvSpPr>
              <p:cNvPr id="925" name="正方形/長方形 924">
                <a:extLst>
                  <a:ext uri="{FF2B5EF4-FFF2-40B4-BE49-F238E27FC236}">
                    <a16:creationId xmlns:a16="http://schemas.microsoft.com/office/drawing/2014/main" id="{FCCCB44A-5175-7757-A18A-784BB60A263A}"/>
                  </a:ext>
                </a:extLst>
              </p:cNvPr>
              <p:cNvSpPr/>
              <p:nvPr/>
            </p:nvSpPr>
            <p:spPr>
              <a:xfrm>
                <a:off x="5665167" y="1642514"/>
                <a:ext cx="3884547" cy="274115"/>
              </a:xfrm>
              <a:prstGeom prst="rect">
                <a:avLst/>
              </a:prstGeom>
              <a:solidFill>
                <a:srgbClr val="DEDDD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spcBef>
                    <a:spcPct val="0"/>
                  </a:spcBef>
                </a:pPr>
                <a:r>
                  <a:rPr lang="en-US" altLang="ja-JP" sz="900" dirty="0">
                    <a:solidFill>
                      <a:srgbClr val="14375B"/>
                    </a:solidFill>
                    <a:latin typeface="メイリオ" panose="020B0604030504040204" pitchFamily="50" charset="-128"/>
                    <a:ea typeface="メイリオ" panose="020B0604030504040204" pitchFamily="50" charset="-128"/>
                  </a:rPr>
                  <a:t>Bangkok, Ho Chi Minh, Singapore, Jakarta etc. </a:t>
                </a:r>
              </a:p>
            </p:txBody>
          </p:sp>
          <p:sp>
            <p:nvSpPr>
              <p:cNvPr id="926" name="Text Box 33">
                <a:extLst>
                  <a:ext uri="{FF2B5EF4-FFF2-40B4-BE49-F238E27FC236}">
                    <a16:creationId xmlns:a16="http://schemas.microsoft.com/office/drawing/2014/main" id="{C91A9B90-7084-CF9B-C56D-9A075482FAAB}"/>
                  </a:ext>
                </a:extLst>
              </p:cNvPr>
              <p:cNvSpPr txBox="1">
                <a:spLocks noChangeArrowheads="1"/>
              </p:cNvSpPr>
              <p:nvPr/>
            </p:nvSpPr>
            <p:spPr bwMode="auto">
              <a:xfrm>
                <a:off x="5665167" y="1184189"/>
                <a:ext cx="3884547" cy="487872"/>
              </a:xfrm>
              <a:prstGeom prst="rect">
                <a:avLst/>
              </a:prstGeom>
              <a:solidFill>
                <a:srgbClr val="14375B"/>
              </a:solidFill>
              <a:ln w="9525">
                <a:noFill/>
                <a:miter lim="800000"/>
                <a:headEnd/>
                <a:tailEnd/>
              </a:ln>
            </p:spPr>
            <p:txBody>
              <a:bodyPr wrap="square">
                <a:spAutoFit/>
              </a:bodyPr>
              <a:lstStyle>
                <a:lvl1pPr eaLnBrk="0" hangingPunct="0">
                  <a:spcBef>
                    <a:spcPct val="20000"/>
                  </a:spcBef>
                  <a:buClr>
                    <a:srgbClr val="1F3463"/>
                  </a:buClr>
                  <a:buFont typeface="ＭＳ Ｐゴシック" charset="-128"/>
                  <a:buChar char="■"/>
                  <a:defRPr kumimoji="1" sz="2000">
                    <a:solidFill>
                      <a:srgbClr val="606060"/>
                    </a:solidFill>
                  </a:defRPr>
                </a:lvl1pPr>
                <a:lvl2pPr marL="742950" indent="-285750" eaLnBrk="0" hangingPunct="0">
                  <a:spcBef>
                    <a:spcPct val="20000"/>
                  </a:spcBef>
                  <a:buClr>
                    <a:srgbClr val="14375B"/>
                  </a:buClr>
                  <a:buFont typeface="Wingdings" pitchFamily="2" charset="2"/>
                  <a:buChar char="l"/>
                  <a:defRPr kumimoji="1" sz="2000">
                    <a:solidFill>
                      <a:srgbClr val="606060"/>
                    </a:solidFill>
                  </a:defRPr>
                </a:lvl2pPr>
                <a:lvl3pPr marL="1143000" indent="-228600" eaLnBrk="0" hangingPunct="0">
                  <a:spcBef>
                    <a:spcPct val="20000"/>
                  </a:spcBef>
                  <a:buClr>
                    <a:srgbClr val="14375B"/>
                  </a:buClr>
                  <a:buFont typeface="Arial" charset="0"/>
                  <a:buChar char="•"/>
                  <a:defRPr kumimoji="1" sz="2000">
                    <a:solidFill>
                      <a:srgbClr val="606060"/>
                    </a:solidFill>
                  </a:defRPr>
                </a:lvl3pPr>
                <a:lvl4pPr marL="1600200" indent="-228600" eaLnBrk="0" hangingPunct="0">
                  <a:spcBef>
                    <a:spcPct val="20000"/>
                  </a:spcBef>
                  <a:buClr>
                    <a:srgbClr val="14375B"/>
                  </a:buClr>
                  <a:buFont typeface="Wingdings" pitchFamily="2" charset="2"/>
                  <a:buChar char="Ø"/>
                  <a:defRPr kumimoji="1" sz="2000">
                    <a:solidFill>
                      <a:srgbClr val="606060"/>
                    </a:solidFill>
                  </a:defRPr>
                </a:lvl4pPr>
                <a:lvl5pPr marL="2057400" indent="-228600" eaLnBrk="0" hangingPunct="0">
                  <a:spcBef>
                    <a:spcPct val="20000"/>
                  </a:spcBef>
                  <a:buClr>
                    <a:srgbClr val="14375B"/>
                  </a:buClr>
                  <a:buFont typeface="Wingdings" pitchFamily="2" charset="2"/>
                  <a:buChar char="w"/>
                  <a:defRPr kumimoji="1" sz="2000">
                    <a:solidFill>
                      <a:srgbClr val="606060"/>
                    </a:solidFill>
                  </a:defRPr>
                </a:lvl5pPr>
                <a:lvl6pPr marL="25146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6pPr>
                <a:lvl7pPr marL="29718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7pPr>
                <a:lvl8pPr marL="34290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8pPr>
                <a:lvl9pPr marL="38862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9pPr>
              </a:lstStyle>
              <a:p>
                <a:pPr algn="ctr" eaLnBrk="1" hangingPunct="1">
                  <a:spcBef>
                    <a:spcPct val="50000"/>
                  </a:spcBef>
                  <a:buClrTx/>
                  <a:buFontTx/>
                  <a:buNone/>
                </a:pP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アジア各国でのオフィス、</a:t>
                </a:r>
                <a:endPar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1" hangingPunct="1">
                  <a:spcBef>
                    <a:spcPts val="0"/>
                  </a:spcBef>
                  <a:buClrTx/>
                  <a:buFontTx/>
                  <a:buNone/>
                </a:pP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トップファームとの連携</a:t>
                </a:r>
              </a:p>
            </p:txBody>
          </p:sp>
        </p:grpSp>
        <p:grpSp>
          <p:nvGrpSpPr>
            <p:cNvPr id="927" name="グループ化 926">
              <a:extLst>
                <a:ext uri="{FF2B5EF4-FFF2-40B4-BE49-F238E27FC236}">
                  <a16:creationId xmlns:a16="http://schemas.microsoft.com/office/drawing/2014/main" id="{FB31B10A-E100-EB40-478C-8AEC3F901C49}"/>
                </a:ext>
              </a:extLst>
            </p:cNvPr>
            <p:cNvGrpSpPr/>
            <p:nvPr/>
          </p:nvGrpSpPr>
          <p:grpSpPr>
            <a:xfrm>
              <a:off x="614776" y="2327306"/>
              <a:ext cx="8560277" cy="3755164"/>
              <a:chOff x="331482" y="1562795"/>
              <a:chExt cx="8560277" cy="3755164"/>
            </a:xfrm>
          </p:grpSpPr>
          <p:sp>
            <p:nvSpPr>
              <p:cNvPr id="928" name="AutoShape 3">
                <a:extLst>
                  <a:ext uri="{FF2B5EF4-FFF2-40B4-BE49-F238E27FC236}">
                    <a16:creationId xmlns:a16="http://schemas.microsoft.com/office/drawing/2014/main" id="{2A08A347-F24E-DAB8-B9A3-FBEC67CD0EB7}"/>
                  </a:ext>
                </a:extLst>
              </p:cNvPr>
              <p:cNvSpPr>
                <a:spLocks noChangeArrowheads="1"/>
              </p:cNvSpPr>
              <p:nvPr/>
            </p:nvSpPr>
            <p:spPr bwMode="auto">
              <a:xfrm>
                <a:off x="7608247" y="4149726"/>
                <a:ext cx="1283512" cy="432000"/>
              </a:xfrm>
              <a:prstGeom prst="roundRect">
                <a:avLst>
                  <a:gd name="adj" fmla="val 16667"/>
                </a:avLst>
              </a:prstGeom>
              <a:solidFill>
                <a:schemeClr val="bg1">
                  <a:alpha val="60000"/>
                </a:schemeClr>
              </a:solidFill>
              <a:ln w="2857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000" dirty="0">
                    <a:solidFill>
                      <a:srgbClr val="5F5F5F"/>
                    </a:solidFill>
                    <a:latin typeface="メイリオ" panose="020B0604030504040204" pitchFamily="50" charset="-128"/>
                    <a:ea typeface="メイリオ" panose="020B0604030504040204" pitchFamily="50" charset="-128"/>
                    <a:cs typeface="メイリオ" panose="020B0604030504040204" pitchFamily="50" charset="-128"/>
                  </a:rPr>
                  <a:t>ブラジル、チリ、</a:t>
                </a:r>
              </a:p>
              <a:p>
                <a:pPr algn="ctr" eaLnBrk="1" hangingPunct="1">
                  <a:spcBef>
                    <a:spcPct val="0"/>
                  </a:spcBef>
                  <a:buFontTx/>
                  <a:buNone/>
                </a:pPr>
                <a:r>
                  <a:rPr lang="ja-JP" altLang="en-US" sz="1000" dirty="0">
                    <a:solidFill>
                      <a:srgbClr val="5F5F5F"/>
                    </a:solidFill>
                    <a:latin typeface="メイリオ" panose="020B0604030504040204" pitchFamily="50" charset="-128"/>
                    <a:ea typeface="メイリオ" panose="020B0604030504040204" pitchFamily="50" charset="-128"/>
                    <a:cs typeface="メイリオ" panose="020B0604030504040204" pitchFamily="50" charset="-128"/>
                  </a:rPr>
                  <a:t>コロンビア 他</a:t>
                </a:r>
              </a:p>
            </p:txBody>
          </p:sp>
          <p:sp>
            <p:nvSpPr>
              <p:cNvPr id="929" name="AutoShape 5">
                <a:extLst>
                  <a:ext uri="{FF2B5EF4-FFF2-40B4-BE49-F238E27FC236}">
                    <a16:creationId xmlns:a16="http://schemas.microsoft.com/office/drawing/2014/main" id="{E1EE2F3F-F057-4AF6-0BEE-A120CD03A715}"/>
                  </a:ext>
                </a:extLst>
              </p:cNvPr>
              <p:cNvSpPr>
                <a:spLocks noChangeArrowheads="1"/>
              </p:cNvSpPr>
              <p:nvPr/>
            </p:nvSpPr>
            <p:spPr bwMode="auto">
              <a:xfrm>
                <a:off x="331482" y="3087289"/>
                <a:ext cx="1247480" cy="432000"/>
              </a:xfrm>
              <a:prstGeom prst="roundRect">
                <a:avLst>
                  <a:gd name="adj" fmla="val 16667"/>
                </a:avLst>
              </a:prstGeom>
              <a:solidFill>
                <a:schemeClr val="bg1">
                  <a:alpha val="60000"/>
                </a:schemeClr>
              </a:solidFill>
              <a:ln w="2857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ナイジェリア、</a:t>
                </a:r>
              </a:p>
              <a:p>
                <a:pPr algn="ctr" eaLnBrk="1" hangingPunct="1">
                  <a:spcBef>
                    <a:spcPct val="0"/>
                  </a:spcBef>
                  <a:buFontTx/>
                  <a:buNone/>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南アフリカ 他</a:t>
                </a:r>
              </a:p>
            </p:txBody>
          </p:sp>
          <p:sp>
            <p:nvSpPr>
              <p:cNvPr id="930" name="AutoShape 7">
                <a:extLst>
                  <a:ext uri="{FF2B5EF4-FFF2-40B4-BE49-F238E27FC236}">
                    <a16:creationId xmlns:a16="http://schemas.microsoft.com/office/drawing/2014/main" id="{FF00AC3E-A084-150B-5608-6693EDE835E3}"/>
                  </a:ext>
                </a:extLst>
              </p:cNvPr>
              <p:cNvSpPr>
                <a:spLocks noChangeArrowheads="1"/>
              </p:cNvSpPr>
              <p:nvPr/>
            </p:nvSpPr>
            <p:spPr bwMode="auto">
              <a:xfrm>
                <a:off x="844119" y="1562795"/>
                <a:ext cx="2258650" cy="571790"/>
              </a:xfrm>
              <a:prstGeom prst="roundRect">
                <a:avLst>
                  <a:gd name="adj" fmla="val 16667"/>
                </a:avLst>
              </a:prstGeom>
              <a:solidFill>
                <a:schemeClr val="bg1">
                  <a:alpha val="60000"/>
                </a:schemeClr>
              </a:solidFill>
              <a:ln w="2857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ドイツ、フランス、</a:t>
                </a:r>
              </a:p>
              <a:p>
                <a:pPr algn="ctr" eaLnBrk="1" hangingPunct="1">
                  <a:spcBef>
                    <a:spcPct val="0"/>
                  </a:spcBef>
                  <a:buFontTx/>
                  <a:buNone/>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スペイン、イタリア、スウェーデン、</a:t>
                </a:r>
              </a:p>
              <a:p>
                <a:pPr algn="ctr" eaLnBrk="1" hangingPunct="1">
                  <a:spcBef>
                    <a:spcPct val="0"/>
                  </a:spcBef>
                  <a:buFontTx/>
                  <a:buNone/>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ハンガリー、トルコ 他</a:t>
                </a:r>
              </a:p>
            </p:txBody>
          </p:sp>
          <p:sp>
            <p:nvSpPr>
              <p:cNvPr id="931" name="AutoShape 9">
                <a:extLst>
                  <a:ext uri="{FF2B5EF4-FFF2-40B4-BE49-F238E27FC236}">
                    <a16:creationId xmlns:a16="http://schemas.microsoft.com/office/drawing/2014/main" id="{B0C981DA-5346-43D6-92AB-F69E87F34EAC}"/>
                  </a:ext>
                </a:extLst>
              </p:cNvPr>
              <p:cNvSpPr>
                <a:spLocks noChangeArrowheads="1"/>
              </p:cNvSpPr>
              <p:nvPr/>
            </p:nvSpPr>
            <p:spPr bwMode="auto">
              <a:xfrm>
                <a:off x="3988228" y="4431882"/>
                <a:ext cx="1131794" cy="288000"/>
              </a:xfrm>
              <a:prstGeom prst="roundRect">
                <a:avLst>
                  <a:gd name="adj" fmla="val 16667"/>
                </a:avLst>
              </a:prstGeom>
              <a:solidFill>
                <a:schemeClr val="bg1">
                  <a:alpha val="60000"/>
                </a:schemeClr>
              </a:solidFill>
              <a:ln w="2857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None/>
                </a:pPr>
                <a:r>
                  <a:rPr lang="ja-JP" altLang="en-US" sz="1000" dirty="0">
                    <a:solidFill>
                      <a:srgbClr val="5F5F5F"/>
                    </a:solidFill>
                    <a:latin typeface="メイリオ" panose="020B0604030504040204" pitchFamily="50" charset="-128"/>
                    <a:ea typeface="メイリオ" panose="020B0604030504040204" pitchFamily="50" charset="-128"/>
                    <a:cs typeface="メイリオ" panose="020B0604030504040204" pitchFamily="50" charset="-128"/>
                  </a:rPr>
                  <a:t>オーストラリア</a:t>
                </a:r>
              </a:p>
            </p:txBody>
          </p:sp>
          <p:sp>
            <p:nvSpPr>
              <p:cNvPr id="932" name="AutoShape 13">
                <a:extLst>
                  <a:ext uri="{FF2B5EF4-FFF2-40B4-BE49-F238E27FC236}">
                    <a16:creationId xmlns:a16="http://schemas.microsoft.com/office/drawing/2014/main" id="{D5F9427F-E7E4-1BE0-0B53-5A053CB66677}"/>
                  </a:ext>
                </a:extLst>
              </p:cNvPr>
              <p:cNvSpPr>
                <a:spLocks noChangeArrowheads="1"/>
              </p:cNvSpPr>
              <p:nvPr/>
            </p:nvSpPr>
            <p:spPr bwMode="auto">
              <a:xfrm>
                <a:off x="6715244" y="2092052"/>
                <a:ext cx="893003" cy="432000"/>
              </a:xfrm>
              <a:prstGeom prst="roundRect">
                <a:avLst>
                  <a:gd name="adj" fmla="val 16667"/>
                </a:avLst>
              </a:prstGeom>
              <a:solidFill>
                <a:schemeClr val="bg1">
                  <a:alpha val="60000"/>
                </a:schemeClr>
              </a:solidFill>
              <a:ln w="2857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000" dirty="0">
                    <a:solidFill>
                      <a:srgbClr val="606060"/>
                    </a:solidFill>
                    <a:latin typeface="メイリオ" panose="020B0604030504040204" pitchFamily="50" charset="-128"/>
                    <a:ea typeface="メイリオ" panose="020B0604030504040204" pitchFamily="50" charset="-128"/>
                  </a:rPr>
                  <a:t>アメリカ</a:t>
                </a:r>
                <a:br>
                  <a:rPr lang="en-US" altLang="ja-JP" sz="1000" dirty="0">
                    <a:solidFill>
                      <a:srgbClr val="606060"/>
                    </a:solidFill>
                    <a:latin typeface="メイリオ" panose="020B0604030504040204" pitchFamily="50" charset="-128"/>
                    <a:ea typeface="メイリオ" panose="020B0604030504040204" pitchFamily="50" charset="-128"/>
                  </a:rPr>
                </a:br>
                <a:r>
                  <a:rPr lang="ja-JP" altLang="en-US" sz="1000" dirty="0">
                    <a:solidFill>
                      <a:srgbClr val="606060"/>
                    </a:solidFill>
                    <a:latin typeface="メイリオ" panose="020B0604030504040204" pitchFamily="50" charset="-128"/>
                    <a:ea typeface="メイリオ" panose="020B0604030504040204" pitchFamily="50" charset="-128"/>
                  </a:rPr>
                  <a:t>カナダ</a:t>
                </a:r>
              </a:p>
            </p:txBody>
          </p:sp>
          <p:cxnSp>
            <p:nvCxnSpPr>
              <p:cNvPr id="933" name="AutoShape 15">
                <a:extLst>
                  <a:ext uri="{FF2B5EF4-FFF2-40B4-BE49-F238E27FC236}">
                    <a16:creationId xmlns:a16="http://schemas.microsoft.com/office/drawing/2014/main" id="{6F459913-1A52-8ED4-610B-88023936D083}"/>
                  </a:ext>
                </a:extLst>
              </p:cNvPr>
              <p:cNvCxnSpPr>
                <a:cxnSpLocks noChangeShapeType="1"/>
                <a:endCxn id="931" idx="0"/>
              </p:cNvCxnSpPr>
              <p:nvPr/>
            </p:nvCxnSpPr>
            <p:spPr bwMode="auto">
              <a:xfrm>
                <a:off x="4306258" y="2832063"/>
                <a:ext cx="247867" cy="1599819"/>
              </a:xfrm>
              <a:prstGeom prst="straightConnector1">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4" name="AutoShape 16">
                <a:extLst>
                  <a:ext uri="{FF2B5EF4-FFF2-40B4-BE49-F238E27FC236}">
                    <a16:creationId xmlns:a16="http://schemas.microsoft.com/office/drawing/2014/main" id="{76A60C7C-B242-4DEE-2AF2-3967E4165BA7}"/>
                  </a:ext>
                </a:extLst>
              </p:cNvPr>
              <p:cNvCxnSpPr>
                <a:cxnSpLocks noChangeShapeType="1"/>
                <a:endCxn id="938" idx="3"/>
              </p:cNvCxnSpPr>
              <p:nvPr/>
            </p:nvCxnSpPr>
            <p:spPr bwMode="auto">
              <a:xfrm flipH="1">
                <a:off x="3595974" y="2832063"/>
                <a:ext cx="710284" cy="1753489"/>
              </a:xfrm>
              <a:prstGeom prst="straightConnector1">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5" name="AutoShape 18">
                <a:extLst>
                  <a:ext uri="{FF2B5EF4-FFF2-40B4-BE49-F238E27FC236}">
                    <a16:creationId xmlns:a16="http://schemas.microsoft.com/office/drawing/2014/main" id="{21A05358-3B2A-1C6F-5BE8-96EAA45FBE72}"/>
                  </a:ext>
                </a:extLst>
              </p:cNvPr>
              <p:cNvCxnSpPr>
                <a:cxnSpLocks noChangeShapeType="1"/>
                <a:stCxn id="948" idx="1"/>
                <a:endCxn id="930" idx="3"/>
              </p:cNvCxnSpPr>
              <p:nvPr/>
            </p:nvCxnSpPr>
            <p:spPr bwMode="auto">
              <a:xfrm flipH="1" flipV="1">
                <a:off x="3102769" y="1848690"/>
                <a:ext cx="1169537" cy="954400"/>
              </a:xfrm>
              <a:prstGeom prst="straightConnector1">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6" name="AutoShape 19">
                <a:extLst>
                  <a:ext uri="{FF2B5EF4-FFF2-40B4-BE49-F238E27FC236}">
                    <a16:creationId xmlns:a16="http://schemas.microsoft.com/office/drawing/2014/main" id="{BA0115C6-A6A3-1C5B-58F3-3AB36618F79C}"/>
                  </a:ext>
                </a:extLst>
              </p:cNvPr>
              <p:cNvCxnSpPr>
                <a:cxnSpLocks noChangeShapeType="1"/>
                <a:endCxn id="932" idx="1"/>
              </p:cNvCxnSpPr>
              <p:nvPr/>
            </p:nvCxnSpPr>
            <p:spPr bwMode="auto">
              <a:xfrm flipV="1">
                <a:off x="4306258" y="2308052"/>
                <a:ext cx="2408986" cy="524011"/>
              </a:xfrm>
              <a:prstGeom prst="straightConnector1">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7" name="AutoShape 20">
                <a:extLst>
                  <a:ext uri="{FF2B5EF4-FFF2-40B4-BE49-F238E27FC236}">
                    <a16:creationId xmlns:a16="http://schemas.microsoft.com/office/drawing/2014/main" id="{67E6481F-92B1-BC24-272A-B9600BD2F688}"/>
                  </a:ext>
                </a:extLst>
              </p:cNvPr>
              <p:cNvCxnSpPr>
                <a:cxnSpLocks noChangeShapeType="1"/>
                <a:endCxn id="929" idx="3"/>
              </p:cNvCxnSpPr>
              <p:nvPr/>
            </p:nvCxnSpPr>
            <p:spPr bwMode="auto">
              <a:xfrm flipH="1">
                <a:off x="1578962" y="2832063"/>
                <a:ext cx="2727296" cy="471226"/>
              </a:xfrm>
              <a:prstGeom prst="straightConnector1">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38" name="AutoShape 21">
                <a:extLst>
                  <a:ext uri="{FF2B5EF4-FFF2-40B4-BE49-F238E27FC236}">
                    <a16:creationId xmlns:a16="http://schemas.microsoft.com/office/drawing/2014/main" id="{5AC20512-4790-FE13-B2EB-749373F54E35}"/>
                  </a:ext>
                </a:extLst>
              </p:cNvPr>
              <p:cNvSpPr>
                <a:spLocks noChangeArrowheads="1"/>
              </p:cNvSpPr>
              <p:nvPr/>
            </p:nvSpPr>
            <p:spPr bwMode="auto">
              <a:xfrm>
                <a:off x="1435974" y="4261552"/>
                <a:ext cx="2160000" cy="648000"/>
              </a:xfrm>
              <a:prstGeom prst="roundRect">
                <a:avLst>
                  <a:gd name="adj" fmla="val 16667"/>
                </a:avLst>
              </a:prstGeom>
              <a:solidFill>
                <a:schemeClr val="bg1">
                  <a:alpha val="60000"/>
                </a:schemeClr>
              </a:solidFill>
              <a:ln w="2857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中国、インド、インドネシア、</a:t>
                </a:r>
                <a:b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ベトナム、マレーシア、香港、</a:t>
                </a:r>
              </a:p>
              <a:p>
                <a:pPr algn="ctr" eaLnBrk="1" hangingPunct="1">
                  <a:spcBef>
                    <a:spcPct val="0"/>
                  </a:spcBef>
                  <a:buFontTx/>
                  <a:buNone/>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ミャンマー、韓国 他</a:t>
                </a:r>
              </a:p>
            </p:txBody>
          </p:sp>
          <p:sp>
            <p:nvSpPr>
              <p:cNvPr id="939" name="AutoShape 45">
                <a:extLst>
                  <a:ext uri="{FF2B5EF4-FFF2-40B4-BE49-F238E27FC236}">
                    <a16:creationId xmlns:a16="http://schemas.microsoft.com/office/drawing/2014/main" id="{0E277474-0874-516E-4D95-8325E0A47633}"/>
                  </a:ext>
                </a:extLst>
              </p:cNvPr>
              <p:cNvSpPr>
                <a:spLocks noChangeArrowheads="1"/>
              </p:cNvSpPr>
              <p:nvPr/>
            </p:nvSpPr>
            <p:spPr bwMode="auto">
              <a:xfrm>
                <a:off x="6911974" y="3116127"/>
                <a:ext cx="861253" cy="288000"/>
              </a:xfrm>
              <a:prstGeom prst="roundRect">
                <a:avLst>
                  <a:gd name="adj" fmla="val 16667"/>
                </a:avLst>
              </a:prstGeom>
              <a:solidFill>
                <a:schemeClr val="bg1">
                  <a:alpha val="60000"/>
                </a:schemeClr>
              </a:solidFill>
              <a:ln w="2857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000" dirty="0">
                    <a:solidFill>
                      <a:srgbClr val="606060"/>
                    </a:solidFill>
                    <a:latin typeface="メイリオ" panose="020B0604030504040204" pitchFamily="50" charset="-128"/>
                    <a:ea typeface="メイリオ" panose="020B0604030504040204" pitchFamily="50" charset="-128"/>
                  </a:rPr>
                  <a:t>メキシコ</a:t>
                </a:r>
              </a:p>
            </p:txBody>
          </p:sp>
          <p:sp>
            <p:nvSpPr>
              <p:cNvPr id="940" name="AutoShape 47">
                <a:extLst>
                  <a:ext uri="{FF2B5EF4-FFF2-40B4-BE49-F238E27FC236}">
                    <a16:creationId xmlns:a16="http://schemas.microsoft.com/office/drawing/2014/main" id="{89069C09-4FBD-2397-581F-CD397198857F}"/>
                  </a:ext>
                </a:extLst>
              </p:cNvPr>
              <p:cNvSpPr>
                <a:spLocks noChangeArrowheads="1"/>
              </p:cNvSpPr>
              <p:nvPr/>
            </p:nvSpPr>
            <p:spPr bwMode="auto">
              <a:xfrm>
                <a:off x="5159729" y="5029959"/>
                <a:ext cx="1328099" cy="288000"/>
              </a:xfrm>
              <a:prstGeom prst="roundRect">
                <a:avLst>
                  <a:gd name="adj" fmla="val 16667"/>
                </a:avLst>
              </a:prstGeom>
              <a:solidFill>
                <a:schemeClr val="bg1">
                  <a:alpha val="60000"/>
                </a:schemeClr>
              </a:solidFill>
              <a:ln w="2857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000" dirty="0">
                    <a:solidFill>
                      <a:srgbClr val="606060"/>
                    </a:solidFill>
                    <a:latin typeface="メイリオ" panose="020B0604030504040204" pitchFamily="50" charset="-128"/>
                    <a:ea typeface="メイリオ" panose="020B0604030504040204" pitchFamily="50" charset="-128"/>
                  </a:rPr>
                  <a:t>ニュージーランド</a:t>
                </a:r>
              </a:p>
            </p:txBody>
          </p:sp>
          <p:cxnSp>
            <p:nvCxnSpPr>
              <p:cNvPr id="941" name="AutoShape 49">
                <a:extLst>
                  <a:ext uri="{FF2B5EF4-FFF2-40B4-BE49-F238E27FC236}">
                    <a16:creationId xmlns:a16="http://schemas.microsoft.com/office/drawing/2014/main" id="{4BC7BE57-184C-845E-FA6C-2C9162B3DA71}"/>
                  </a:ext>
                </a:extLst>
              </p:cNvPr>
              <p:cNvCxnSpPr>
                <a:cxnSpLocks noChangeShapeType="1"/>
                <a:stCxn id="940" idx="0"/>
              </p:cNvCxnSpPr>
              <p:nvPr/>
            </p:nvCxnSpPr>
            <p:spPr bwMode="auto">
              <a:xfrm flipH="1" flipV="1">
                <a:off x="4306258" y="2832063"/>
                <a:ext cx="1517521" cy="2197896"/>
              </a:xfrm>
              <a:prstGeom prst="straightConnector1">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2" name="AutoShape 50">
                <a:extLst>
                  <a:ext uri="{FF2B5EF4-FFF2-40B4-BE49-F238E27FC236}">
                    <a16:creationId xmlns:a16="http://schemas.microsoft.com/office/drawing/2014/main" id="{EFA16185-CEFD-070F-2068-058FEFFCAF5E}"/>
                  </a:ext>
                </a:extLst>
              </p:cNvPr>
              <p:cNvCxnSpPr>
                <a:cxnSpLocks noChangeShapeType="1"/>
                <a:stCxn id="928" idx="1"/>
              </p:cNvCxnSpPr>
              <p:nvPr/>
            </p:nvCxnSpPr>
            <p:spPr bwMode="auto">
              <a:xfrm flipH="1" flipV="1">
                <a:off x="4306258" y="2832063"/>
                <a:ext cx="3301989" cy="1533663"/>
              </a:xfrm>
              <a:prstGeom prst="straightConnector1">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3" name="AutoShape 51">
                <a:extLst>
                  <a:ext uri="{FF2B5EF4-FFF2-40B4-BE49-F238E27FC236}">
                    <a16:creationId xmlns:a16="http://schemas.microsoft.com/office/drawing/2014/main" id="{17E0877B-AC71-C468-1F36-C8E4C3013A76}"/>
                  </a:ext>
                </a:extLst>
              </p:cNvPr>
              <p:cNvSpPr>
                <a:spLocks noChangeArrowheads="1"/>
              </p:cNvSpPr>
              <p:nvPr/>
            </p:nvSpPr>
            <p:spPr bwMode="auto">
              <a:xfrm>
                <a:off x="5926344" y="3255929"/>
                <a:ext cx="698500" cy="288000"/>
              </a:xfrm>
              <a:prstGeom prst="roundRect">
                <a:avLst>
                  <a:gd name="adj" fmla="val 16667"/>
                </a:avLst>
              </a:prstGeom>
              <a:solidFill>
                <a:schemeClr val="bg1">
                  <a:alpha val="60000"/>
                </a:schemeClr>
              </a:solidFill>
              <a:ln w="2857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000" dirty="0">
                    <a:solidFill>
                      <a:srgbClr val="606060"/>
                    </a:solidFill>
                    <a:latin typeface="メイリオ" panose="020B0604030504040204" pitchFamily="50" charset="-128"/>
                    <a:ea typeface="メイリオ" panose="020B0604030504040204" pitchFamily="50" charset="-128"/>
                  </a:rPr>
                  <a:t>ハワイ</a:t>
                </a:r>
              </a:p>
            </p:txBody>
          </p:sp>
          <p:cxnSp>
            <p:nvCxnSpPr>
              <p:cNvPr id="944" name="AutoShape 53">
                <a:extLst>
                  <a:ext uri="{FF2B5EF4-FFF2-40B4-BE49-F238E27FC236}">
                    <a16:creationId xmlns:a16="http://schemas.microsoft.com/office/drawing/2014/main" id="{4F9B046E-B0E5-A34C-E7C6-F5A734FEFA2B}"/>
                  </a:ext>
                </a:extLst>
              </p:cNvPr>
              <p:cNvCxnSpPr>
                <a:cxnSpLocks noChangeShapeType="1"/>
                <a:stCxn id="939" idx="1"/>
              </p:cNvCxnSpPr>
              <p:nvPr/>
            </p:nvCxnSpPr>
            <p:spPr bwMode="auto">
              <a:xfrm flipH="1" flipV="1">
                <a:off x="4306258" y="2832063"/>
                <a:ext cx="2605716" cy="428064"/>
              </a:xfrm>
              <a:prstGeom prst="straightConnector1">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5" name="AutoShape 56">
                <a:extLst>
                  <a:ext uri="{FF2B5EF4-FFF2-40B4-BE49-F238E27FC236}">
                    <a16:creationId xmlns:a16="http://schemas.microsoft.com/office/drawing/2014/main" id="{2C448A5B-AF70-732B-D355-34E9CE32CA3C}"/>
                  </a:ext>
                </a:extLst>
              </p:cNvPr>
              <p:cNvCxnSpPr>
                <a:cxnSpLocks noChangeShapeType="1"/>
                <a:stCxn id="943" idx="1"/>
              </p:cNvCxnSpPr>
              <p:nvPr/>
            </p:nvCxnSpPr>
            <p:spPr bwMode="auto">
              <a:xfrm flipH="1" flipV="1">
                <a:off x="4299465" y="2830251"/>
                <a:ext cx="1626879" cy="569678"/>
              </a:xfrm>
              <a:prstGeom prst="straightConnector1">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46" name="グループ化 945">
              <a:extLst>
                <a:ext uri="{FF2B5EF4-FFF2-40B4-BE49-F238E27FC236}">
                  <a16:creationId xmlns:a16="http://schemas.microsoft.com/office/drawing/2014/main" id="{71708F06-952F-130C-DDDC-2452E08D266A}"/>
                </a:ext>
              </a:extLst>
            </p:cNvPr>
            <p:cNvGrpSpPr/>
            <p:nvPr/>
          </p:nvGrpSpPr>
          <p:grpSpPr>
            <a:xfrm>
              <a:off x="1430957" y="3267801"/>
              <a:ext cx="5965359" cy="1495099"/>
              <a:chOff x="1430957" y="3267801"/>
              <a:chExt cx="5965359" cy="1495099"/>
            </a:xfrm>
          </p:grpSpPr>
          <p:sp>
            <p:nvSpPr>
              <p:cNvPr id="947" name="Text Box 55">
                <a:extLst>
                  <a:ext uri="{FF2B5EF4-FFF2-40B4-BE49-F238E27FC236}">
                    <a16:creationId xmlns:a16="http://schemas.microsoft.com/office/drawing/2014/main" id="{22D42C49-D736-2122-F506-0B41179E1CDD}"/>
                  </a:ext>
                </a:extLst>
              </p:cNvPr>
              <p:cNvSpPr txBox="1">
                <a:spLocks noChangeArrowheads="1"/>
              </p:cNvSpPr>
              <p:nvPr/>
            </p:nvSpPr>
            <p:spPr bwMode="auto">
              <a:xfrm>
                <a:off x="4631405" y="3486507"/>
                <a:ext cx="2764911" cy="218128"/>
              </a:xfrm>
              <a:prstGeom prst="rect">
                <a:avLst/>
              </a:prstGeom>
              <a:noFill/>
              <a:ln>
                <a:noFill/>
              </a:ln>
              <a:effectLst/>
            </p:spPr>
            <p:txBody>
              <a:bodyPr wrap="square" lIns="36000" tIns="36000" rIns="36000" bIns="36000" anchor="ctr" anchorCtr="0">
                <a:spAutoFit/>
              </a:bodyPr>
              <a:lstStyle>
                <a:lvl1pPr eaLnBrk="0" hangingPunct="0">
                  <a:spcBef>
                    <a:spcPct val="20000"/>
                  </a:spcBef>
                  <a:buClr>
                    <a:srgbClr val="1F3463"/>
                  </a:buClr>
                  <a:buFont typeface="ＭＳ Ｐゴシック" charset="-128"/>
                  <a:buChar char="■"/>
                  <a:defRPr kumimoji="1" sz="2000">
                    <a:solidFill>
                      <a:srgbClr val="606060"/>
                    </a:solidFill>
                  </a:defRPr>
                </a:lvl1pPr>
                <a:lvl2pPr marL="742950" indent="-285750" eaLnBrk="0" hangingPunct="0">
                  <a:spcBef>
                    <a:spcPct val="20000"/>
                  </a:spcBef>
                  <a:buClr>
                    <a:srgbClr val="14375B"/>
                  </a:buClr>
                  <a:buFont typeface="Wingdings" pitchFamily="2" charset="2"/>
                  <a:buChar char="l"/>
                  <a:defRPr kumimoji="1" sz="2000">
                    <a:solidFill>
                      <a:srgbClr val="606060"/>
                    </a:solidFill>
                  </a:defRPr>
                </a:lvl2pPr>
                <a:lvl3pPr marL="1143000" indent="-228600" eaLnBrk="0" hangingPunct="0">
                  <a:spcBef>
                    <a:spcPct val="20000"/>
                  </a:spcBef>
                  <a:buClr>
                    <a:srgbClr val="14375B"/>
                  </a:buClr>
                  <a:buFont typeface="Arial" charset="0"/>
                  <a:buChar char="•"/>
                  <a:defRPr kumimoji="1" sz="2000">
                    <a:solidFill>
                      <a:srgbClr val="606060"/>
                    </a:solidFill>
                  </a:defRPr>
                </a:lvl3pPr>
                <a:lvl4pPr marL="1600200" indent="-228600" eaLnBrk="0" hangingPunct="0">
                  <a:spcBef>
                    <a:spcPct val="20000"/>
                  </a:spcBef>
                  <a:buClr>
                    <a:srgbClr val="14375B"/>
                  </a:buClr>
                  <a:buFont typeface="Wingdings" pitchFamily="2" charset="2"/>
                  <a:buChar char="Ø"/>
                  <a:defRPr kumimoji="1" sz="2000">
                    <a:solidFill>
                      <a:srgbClr val="606060"/>
                    </a:solidFill>
                  </a:defRPr>
                </a:lvl4pPr>
                <a:lvl5pPr marL="2057400" indent="-228600" eaLnBrk="0" hangingPunct="0">
                  <a:spcBef>
                    <a:spcPct val="20000"/>
                  </a:spcBef>
                  <a:buClr>
                    <a:srgbClr val="14375B"/>
                  </a:buClr>
                  <a:buFont typeface="Wingdings" pitchFamily="2" charset="2"/>
                  <a:buChar char="w"/>
                  <a:defRPr kumimoji="1" sz="2000">
                    <a:solidFill>
                      <a:srgbClr val="606060"/>
                    </a:solidFill>
                  </a:defRPr>
                </a:lvl5pPr>
                <a:lvl6pPr marL="25146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6pPr>
                <a:lvl7pPr marL="29718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7pPr>
                <a:lvl8pPr marL="34290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8pPr>
                <a:lvl9pPr marL="38862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9pPr>
              </a:lstStyle>
              <a:p>
                <a:pPr eaLnBrk="1" hangingPunct="1">
                  <a:lnSpc>
                    <a:spcPct val="90000"/>
                  </a:lnSpc>
                  <a:spcBef>
                    <a:spcPct val="0"/>
                  </a:spcBef>
                  <a:buClrTx/>
                  <a:buFontTx/>
                  <a:buNone/>
                </a:pPr>
                <a:r>
                  <a:rPr lang="en-US" altLang="ja-JP" sz="1050" b="1" dirty="0">
                    <a:solidFill>
                      <a:srgbClr val="14375B"/>
                    </a:solidFill>
                    <a:latin typeface="メイリオ" panose="020B0604030504040204" pitchFamily="50" charset="-128"/>
                    <a:ea typeface="メイリオ" panose="020B0604030504040204" pitchFamily="50" charset="-128"/>
                    <a:cs typeface="メイリオ" panose="020B0604030504040204" pitchFamily="50" charset="-128"/>
                  </a:rPr>
                  <a:t>AMT </a:t>
                </a:r>
                <a:r>
                  <a:rPr lang="ja-JP" altLang="en-US" sz="1050" b="1" dirty="0">
                    <a:solidFill>
                      <a:srgbClr val="14375B"/>
                    </a:solidFill>
                    <a:latin typeface="メイリオ" panose="020B0604030504040204" pitchFamily="50" charset="-128"/>
                    <a:ea typeface="メイリオ" panose="020B0604030504040204" pitchFamily="50" charset="-128"/>
                    <a:cs typeface="メイリオ" panose="020B0604030504040204" pitchFamily="50" charset="-128"/>
                  </a:rPr>
                  <a:t>東京・大阪・名古屋オフィス</a:t>
                </a:r>
              </a:p>
            </p:txBody>
          </p:sp>
          <p:sp>
            <p:nvSpPr>
              <p:cNvPr id="948" name="Oval 23">
                <a:extLst>
                  <a:ext uri="{FF2B5EF4-FFF2-40B4-BE49-F238E27FC236}">
                    <a16:creationId xmlns:a16="http://schemas.microsoft.com/office/drawing/2014/main" id="{DFFB0747-F7B7-BD34-C815-827AE00E85C0}"/>
                  </a:ext>
                </a:extLst>
              </p:cNvPr>
              <p:cNvSpPr>
                <a:spLocks noChangeAspect="1" noChangeArrowheads="1"/>
              </p:cNvSpPr>
              <p:nvPr/>
            </p:nvSpPr>
            <p:spPr bwMode="auto">
              <a:xfrm>
                <a:off x="4542574" y="3555401"/>
                <a:ext cx="88948" cy="83310"/>
              </a:xfrm>
              <a:prstGeom prst="ellipse">
                <a:avLst/>
              </a:prstGeom>
              <a:solidFill>
                <a:srgbClr val="BADDE1"/>
              </a:solidFill>
              <a:ln w="19050" algn="ctr">
                <a:solidFill>
                  <a:srgbClr val="14375B"/>
                </a:solidFill>
                <a:round/>
                <a:headEnd/>
                <a:tailEnd/>
              </a:ln>
              <a:effectLst/>
            </p:spPr>
            <p:txBody>
              <a:bodyPr wrap="none" anchor="ctr"/>
              <a:lstStyle>
                <a:lvl1pPr eaLnBrk="0" hangingPunct="0">
                  <a:spcBef>
                    <a:spcPct val="20000"/>
                  </a:spcBef>
                  <a:buClr>
                    <a:srgbClr val="1F3463"/>
                  </a:buClr>
                  <a:buFont typeface="ＭＳ Ｐゴシック" charset="-128"/>
                  <a:buChar char="■"/>
                  <a:defRPr kumimoji="1" sz="2000">
                    <a:solidFill>
                      <a:srgbClr val="606060"/>
                    </a:solidFill>
                  </a:defRPr>
                </a:lvl1pPr>
                <a:lvl2pPr marL="742950" indent="-285750" eaLnBrk="0" hangingPunct="0">
                  <a:spcBef>
                    <a:spcPct val="20000"/>
                  </a:spcBef>
                  <a:buClr>
                    <a:srgbClr val="14375B"/>
                  </a:buClr>
                  <a:buFont typeface="Wingdings" pitchFamily="2" charset="2"/>
                  <a:buChar char="l"/>
                  <a:defRPr kumimoji="1" sz="2000">
                    <a:solidFill>
                      <a:srgbClr val="606060"/>
                    </a:solidFill>
                  </a:defRPr>
                </a:lvl2pPr>
                <a:lvl3pPr marL="1143000" indent="-228600" eaLnBrk="0" hangingPunct="0">
                  <a:spcBef>
                    <a:spcPct val="20000"/>
                  </a:spcBef>
                  <a:buClr>
                    <a:srgbClr val="14375B"/>
                  </a:buClr>
                  <a:buFont typeface="Arial" charset="0"/>
                  <a:buChar char="•"/>
                  <a:defRPr kumimoji="1" sz="2000">
                    <a:solidFill>
                      <a:srgbClr val="606060"/>
                    </a:solidFill>
                  </a:defRPr>
                </a:lvl3pPr>
                <a:lvl4pPr marL="1600200" indent="-228600" eaLnBrk="0" hangingPunct="0">
                  <a:spcBef>
                    <a:spcPct val="20000"/>
                  </a:spcBef>
                  <a:buClr>
                    <a:srgbClr val="14375B"/>
                  </a:buClr>
                  <a:buFont typeface="Wingdings" pitchFamily="2" charset="2"/>
                  <a:buChar char="Ø"/>
                  <a:defRPr kumimoji="1" sz="2000">
                    <a:solidFill>
                      <a:srgbClr val="606060"/>
                    </a:solidFill>
                  </a:defRPr>
                </a:lvl4pPr>
                <a:lvl5pPr marL="2057400" indent="-228600" eaLnBrk="0" hangingPunct="0">
                  <a:spcBef>
                    <a:spcPct val="20000"/>
                  </a:spcBef>
                  <a:buClr>
                    <a:srgbClr val="14375B"/>
                  </a:buClr>
                  <a:buFont typeface="Wingdings" pitchFamily="2" charset="2"/>
                  <a:buChar char="w"/>
                  <a:defRPr kumimoji="1" sz="2000">
                    <a:solidFill>
                      <a:srgbClr val="606060"/>
                    </a:solidFill>
                  </a:defRPr>
                </a:lvl5pPr>
                <a:lvl6pPr marL="25146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6pPr>
                <a:lvl7pPr marL="29718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7pPr>
                <a:lvl8pPr marL="34290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8pPr>
                <a:lvl9pPr marL="38862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9pPr>
              </a:lstStyle>
              <a:p>
                <a:pPr eaLnBrk="1" hangingPunct="1">
                  <a:spcBef>
                    <a:spcPct val="0"/>
                  </a:spcBef>
                  <a:buClrTx/>
                  <a:buFontTx/>
                  <a:buNone/>
                </a:pPr>
                <a:endParaRPr lang="ja-JP" altLang="en-US" sz="1050" dirty="0">
                  <a:solidFill>
                    <a:schemeClr val="tx1"/>
                  </a:solidFill>
                  <a:latin typeface="メイリオ" panose="020B0604030504040204" pitchFamily="50" charset="-128"/>
                  <a:ea typeface="メイリオ" panose="020B0604030504040204" pitchFamily="50" charset="-128"/>
                </a:endParaRPr>
              </a:p>
            </p:txBody>
          </p:sp>
          <p:sp>
            <p:nvSpPr>
              <p:cNvPr id="949" name="Oval 23">
                <a:extLst>
                  <a:ext uri="{FF2B5EF4-FFF2-40B4-BE49-F238E27FC236}">
                    <a16:creationId xmlns:a16="http://schemas.microsoft.com/office/drawing/2014/main" id="{3FB55D12-3720-EB8E-5DE0-9D09AC8750BB}"/>
                  </a:ext>
                </a:extLst>
              </p:cNvPr>
              <p:cNvSpPr>
                <a:spLocks noChangeAspect="1" noChangeArrowheads="1"/>
              </p:cNvSpPr>
              <p:nvPr/>
            </p:nvSpPr>
            <p:spPr bwMode="auto">
              <a:xfrm>
                <a:off x="3773314" y="4679590"/>
                <a:ext cx="88948" cy="83310"/>
              </a:xfrm>
              <a:prstGeom prst="ellipse">
                <a:avLst/>
              </a:prstGeom>
              <a:solidFill>
                <a:srgbClr val="BADDE1"/>
              </a:solidFill>
              <a:ln w="19050" algn="ctr">
                <a:solidFill>
                  <a:srgbClr val="14375B"/>
                </a:solidFill>
                <a:round/>
                <a:headEnd/>
                <a:tailEnd/>
              </a:ln>
              <a:effectLst/>
            </p:spPr>
            <p:txBody>
              <a:bodyPr wrap="none" anchor="ctr"/>
              <a:lstStyle>
                <a:lvl1pPr eaLnBrk="0" hangingPunct="0">
                  <a:spcBef>
                    <a:spcPct val="20000"/>
                  </a:spcBef>
                  <a:buClr>
                    <a:srgbClr val="1F3463"/>
                  </a:buClr>
                  <a:buFont typeface="ＭＳ Ｐゴシック" charset="-128"/>
                  <a:buChar char="■"/>
                  <a:defRPr kumimoji="1" sz="2000">
                    <a:solidFill>
                      <a:srgbClr val="606060"/>
                    </a:solidFill>
                  </a:defRPr>
                </a:lvl1pPr>
                <a:lvl2pPr marL="742950" indent="-285750" eaLnBrk="0" hangingPunct="0">
                  <a:spcBef>
                    <a:spcPct val="20000"/>
                  </a:spcBef>
                  <a:buClr>
                    <a:srgbClr val="14375B"/>
                  </a:buClr>
                  <a:buFont typeface="Wingdings" pitchFamily="2" charset="2"/>
                  <a:buChar char="l"/>
                  <a:defRPr kumimoji="1" sz="2000">
                    <a:solidFill>
                      <a:srgbClr val="606060"/>
                    </a:solidFill>
                  </a:defRPr>
                </a:lvl2pPr>
                <a:lvl3pPr marL="1143000" indent="-228600" eaLnBrk="0" hangingPunct="0">
                  <a:spcBef>
                    <a:spcPct val="20000"/>
                  </a:spcBef>
                  <a:buClr>
                    <a:srgbClr val="14375B"/>
                  </a:buClr>
                  <a:buFont typeface="Arial" charset="0"/>
                  <a:buChar char="•"/>
                  <a:defRPr kumimoji="1" sz="2000">
                    <a:solidFill>
                      <a:srgbClr val="606060"/>
                    </a:solidFill>
                  </a:defRPr>
                </a:lvl3pPr>
                <a:lvl4pPr marL="1600200" indent="-228600" eaLnBrk="0" hangingPunct="0">
                  <a:spcBef>
                    <a:spcPct val="20000"/>
                  </a:spcBef>
                  <a:buClr>
                    <a:srgbClr val="14375B"/>
                  </a:buClr>
                  <a:buFont typeface="Wingdings" pitchFamily="2" charset="2"/>
                  <a:buChar char="Ø"/>
                  <a:defRPr kumimoji="1" sz="2000">
                    <a:solidFill>
                      <a:srgbClr val="606060"/>
                    </a:solidFill>
                  </a:defRPr>
                </a:lvl4pPr>
                <a:lvl5pPr marL="2057400" indent="-228600" eaLnBrk="0" hangingPunct="0">
                  <a:spcBef>
                    <a:spcPct val="20000"/>
                  </a:spcBef>
                  <a:buClr>
                    <a:srgbClr val="14375B"/>
                  </a:buClr>
                  <a:buFont typeface="Wingdings" pitchFamily="2" charset="2"/>
                  <a:buChar char="w"/>
                  <a:defRPr kumimoji="1" sz="2000">
                    <a:solidFill>
                      <a:srgbClr val="606060"/>
                    </a:solidFill>
                  </a:defRPr>
                </a:lvl5pPr>
                <a:lvl6pPr marL="25146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6pPr>
                <a:lvl7pPr marL="29718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7pPr>
                <a:lvl8pPr marL="34290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8pPr>
                <a:lvl9pPr marL="38862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9pPr>
              </a:lstStyle>
              <a:p>
                <a:pPr eaLnBrk="1" hangingPunct="1">
                  <a:spcBef>
                    <a:spcPct val="0"/>
                  </a:spcBef>
                  <a:buClrTx/>
                  <a:buFontTx/>
                  <a:buNone/>
                </a:pPr>
                <a:endParaRPr lang="ja-JP" altLang="en-US" sz="1050" dirty="0">
                  <a:solidFill>
                    <a:schemeClr val="tx1"/>
                  </a:solidFill>
                  <a:latin typeface="メイリオ" panose="020B0604030504040204" pitchFamily="50" charset="-128"/>
                  <a:ea typeface="メイリオ" panose="020B0604030504040204" pitchFamily="50" charset="-128"/>
                </a:endParaRPr>
              </a:p>
            </p:txBody>
          </p:sp>
          <p:sp>
            <p:nvSpPr>
              <p:cNvPr id="950" name="Oval 23">
                <a:extLst>
                  <a:ext uri="{FF2B5EF4-FFF2-40B4-BE49-F238E27FC236}">
                    <a16:creationId xmlns:a16="http://schemas.microsoft.com/office/drawing/2014/main" id="{A9D548FA-E5CC-FBF3-A2CC-BCF60B4CC7DC}"/>
                  </a:ext>
                </a:extLst>
              </p:cNvPr>
              <p:cNvSpPr>
                <a:spLocks noChangeAspect="1" noChangeArrowheads="1"/>
              </p:cNvSpPr>
              <p:nvPr/>
            </p:nvSpPr>
            <p:spPr bwMode="auto">
              <a:xfrm>
                <a:off x="3606955" y="4124825"/>
                <a:ext cx="88948" cy="83310"/>
              </a:xfrm>
              <a:prstGeom prst="ellipse">
                <a:avLst/>
              </a:prstGeom>
              <a:solidFill>
                <a:srgbClr val="BADDE1"/>
              </a:solidFill>
              <a:ln w="19050" algn="ctr">
                <a:solidFill>
                  <a:srgbClr val="14375B"/>
                </a:solidFill>
                <a:round/>
                <a:headEnd/>
                <a:tailEnd/>
              </a:ln>
              <a:effectLst/>
            </p:spPr>
            <p:txBody>
              <a:bodyPr wrap="none" anchor="ctr"/>
              <a:lstStyle>
                <a:lvl1pPr eaLnBrk="0" hangingPunct="0">
                  <a:spcBef>
                    <a:spcPct val="20000"/>
                  </a:spcBef>
                  <a:buClr>
                    <a:srgbClr val="1F3463"/>
                  </a:buClr>
                  <a:buFont typeface="ＭＳ Ｐゴシック" charset="-128"/>
                  <a:buChar char="■"/>
                  <a:defRPr kumimoji="1" sz="2000">
                    <a:solidFill>
                      <a:srgbClr val="606060"/>
                    </a:solidFill>
                  </a:defRPr>
                </a:lvl1pPr>
                <a:lvl2pPr marL="742950" indent="-285750" eaLnBrk="0" hangingPunct="0">
                  <a:spcBef>
                    <a:spcPct val="20000"/>
                  </a:spcBef>
                  <a:buClr>
                    <a:srgbClr val="14375B"/>
                  </a:buClr>
                  <a:buFont typeface="Wingdings" pitchFamily="2" charset="2"/>
                  <a:buChar char="l"/>
                  <a:defRPr kumimoji="1" sz="2000">
                    <a:solidFill>
                      <a:srgbClr val="606060"/>
                    </a:solidFill>
                  </a:defRPr>
                </a:lvl2pPr>
                <a:lvl3pPr marL="1143000" indent="-228600" eaLnBrk="0" hangingPunct="0">
                  <a:spcBef>
                    <a:spcPct val="20000"/>
                  </a:spcBef>
                  <a:buClr>
                    <a:srgbClr val="14375B"/>
                  </a:buClr>
                  <a:buFont typeface="Arial" charset="0"/>
                  <a:buChar char="•"/>
                  <a:defRPr kumimoji="1" sz="2000">
                    <a:solidFill>
                      <a:srgbClr val="606060"/>
                    </a:solidFill>
                  </a:defRPr>
                </a:lvl3pPr>
                <a:lvl4pPr marL="1600200" indent="-228600" eaLnBrk="0" hangingPunct="0">
                  <a:spcBef>
                    <a:spcPct val="20000"/>
                  </a:spcBef>
                  <a:buClr>
                    <a:srgbClr val="14375B"/>
                  </a:buClr>
                  <a:buFont typeface="Wingdings" pitchFamily="2" charset="2"/>
                  <a:buChar char="Ø"/>
                  <a:defRPr kumimoji="1" sz="2000">
                    <a:solidFill>
                      <a:srgbClr val="606060"/>
                    </a:solidFill>
                  </a:defRPr>
                </a:lvl4pPr>
                <a:lvl5pPr marL="2057400" indent="-228600" eaLnBrk="0" hangingPunct="0">
                  <a:spcBef>
                    <a:spcPct val="20000"/>
                  </a:spcBef>
                  <a:buClr>
                    <a:srgbClr val="14375B"/>
                  </a:buClr>
                  <a:buFont typeface="Wingdings" pitchFamily="2" charset="2"/>
                  <a:buChar char="w"/>
                  <a:defRPr kumimoji="1" sz="2000">
                    <a:solidFill>
                      <a:srgbClr val="606060"/>
                    </a:solidFill>
                  </a:defRPr>
                </a:lvl5pPr>
                <a:lvl6pPr marL="25146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6pPr>
                <a:lvl7pPr marL="29718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7pPr>
                <a:lvl8pPr marL="34290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8pPr>
                <a:lvl9pPr marL="38862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9pPr>
              </a:lstStyle>
              <a:p>
                <a:pPr eaLnBrk="1" hangingPunct="1">
                  <a:spcBef>
                    <a:spcPct val="0"/>
                  </a:spcBef>
                  <a:buClrTx/>
                  <a:buFontTx/>
                  <a:buNone/>
                </a:pPr>
                <a:endParaRPr lang="ja-JP" altLang="en-US" sz="1050" dirty="0">
                  <a:solidFill>
                    <a:schemeClr val="tx1"/>
                  </a:solidFill>
                  <a:latin typeface="メイリオ" panose="020B0604030504040204" pitchFamily="50" charset="-128"/>
                  <a:ea typeface="メイリオ" panose="020B0604030504040204" pitchFamily="50" charset="-128"/>
                </a:endParaRPr>
              </a:p>
            </p:txBody>
          </p:sp>
          <p:sp>
            <p:nvSpPr>
              <p:cNvPr id="951" name="Oval 23">
                <a:extLst>
                  <a:ext uri="{FF2B5EF4-FFF2-40B4-BE49-F238E27FC236}">
                    <a16:creationId xmlns:a16="http://schemas.microsoft.com/office/drawing/2014/main" id="{D9985B9A-F85E-3459-C266-CB610BFE5213}"/>
                  </a:ext>
                </a:extLst>
              </p:cNvPr>
              <p:cNvSpPr>
                <a:spLocks noChangeAspect="1" noChangeArrowheads="1"/>
              </p:cNvSpPr>
              <p:nvPr/>
            </p:nvSpPr>
            <p:spPr bwMode="auto">
              <a:xfrm>
                <a:off x="3771092" y="4246523"/>
                <a:ext cx="88948" cy="83310"/>
              </a:xfrm>
              <a:prstGeom prst="ellipse">
                <a:avLst/>
              </a:prstGeom>
              <a:solidFill>
                <a:srgbClr val="BADDE1"/>
              </a:solidFill>
              <a:ln w="19050" algn="ctr">
                <a:solidFill>
                  <a:srgbClr val="14375B"/>
                </a:solidFill>
                <a:round/>
                <a:headEnd/>
                <a:tailEnd/>
              </a:ln>
              <a:effectLst/>
            </p:spPr>
            <p:txBody>
              <a:bodyPr wrap="none" anchor="ctr"/>
              <a:lstStyle>
                <a:lvl1pPr eaLnBrk="0" hangingPunct="0">
                  <a:spcBef>
                    <a:spcPct val="20000"/>
                  </a:spcBef>
                  <a:buClr>
                    <a:srgbClr val="1F3463"/>
                  </a:buClr>
                  <a:buFont typeface="ＭＳ Ｐゴシック" charset="-128"/>
                  <a:buChar char="■"/>
                  <a:defRPr kumimoji="1" sz="2000">
                    <a:solidFill>
                      <a:srgbClr val="606060"/>
                    </a:solidFill>
                  </a:defRPr>
                </a:lvl1pPr>
                <a:lvl2pPr marL="742950" indent="-285750" eaLnBrk="0" hangingPunct="0">
                  <a:spcBef>
                    <a:spcPct val="20000"/>
                  </a:spcBef>
                  <a:buClr>
                    <a:srgbClr val="14375B"/>
                  </a:buClr>
                  <a:buFont typeface="Wingdings" pitchFamily="2" charset="2"/>
                  <a:buChar char="l"/>
                  <a:defRPr kumimoji="1" sz="2000">
                    <a:solidFill>
                      <a:srgbClr val="606060"/>
                    </a:solidFill>
                  </a:defRPr>
                </a:lvl2pPr>
                <a:lvl3pPr marL="1143000" indent="-228600" eaLnBrk="0" hangingPunct="0">
                  <a:spcBef>
                    <a:spcPct val="20000"/>
                  </a:spcBef>
                  <a:buClr>
                    <a:srgbClr val="14375B"/>
                  </a:buClr>
                  <a:buFont typeface="Arial" charset="0"/>
                  <a:buChar char="•"/>
                  <a:defRPr kumimoji="1" sz="2000">
                    <a:solidFill>
                      <a:srgbClr val="606060"/>
                    </a:solidFill>
                  </a:defRPr>
                </a:lvl3pPr>
                <a:lvl4pPr marL="1600200" indent="-228600" eaLnBrk="0" hangingPunct="0">
                  <a:spcBef>
                    <a:spcPct val="20000"/>
                  </a:spcBef>
                  <a:buClr>
                    <a:srgbClr val="14375B"/>
                  </a:buClr>
                  <a:buFont typeface="Wingdings" pitchFamily="2" charset="2"/>
                  <a:buChar char="Ø"/>
                  <a:defRPr kumimoji="1" sz="2000">
                    <a:solidFill>
                      <a:srgbClr val="606060"/>
                    </a:solidFill>
                  </a:defRPr>
                </a:lvl4pPr>
                <a:lvl5pPr marL="2057400" indent="-228600" eaLnBrk="0" hangingPunct="0">
                  <a:spcBef>
                    <a:spcPct val="20000"/>
                  </a:spcBef>
                  <a:buClr>
                    <a:srgbClr val="14375B"/>
                  </a:buClr>
                  <a:buFont typeface="Wingdings" pitchFamily="2" charset="2"/>
                  <a:buChar char="w"/>
                  <a:defRPr kumimoji="1" sz="2000">
                    <a:solidFill>
                      <a:srgbClr val="606060"/>
                    </a:solidFill>
                  </a:defRPr>
                </a:lvl5pPr>
                <a:lvl6pPr marL="25146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6pPr>
                <a:lvl7pPr marL="29718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7pPr>
                <a:lvl8pPr marL="34290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8pPr>
                <a:lvl9pPr marL="38862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9pPr>
              </a:lstStyle>
              <a:p>
                <a:pPr eaLnBrk="1" hangingPunct="1">
                  <a:spcBef>
                    <a:spcPct val="0"/>
                  </a:spcBef>
                  <a:buClrTx/>
                  <a:buFontTx/>
                  <a:buNone/>
                </a:pPr>
                <a:endParaRPr lang="ja-JP" altLang="en-US" sz="1050" dirty="0">
                  <a:solidFill>
                    <a:schemeClr val="tx1"/>
                  </a:solidFill>
                  <a:latin typeface="メイリオ" panose="020B0604030504040204" pitchFamily="50" charset="-128"/>
                  <a:ea typeface="メイリオ" panose="020B0604030504040204" pitchFamily="50" charset="-128"/>
                </a:endParaRPr>
              </a:p>
            </p:txBody>
          </p:sp>
          <p:sp>
            <p:nvSpPr>
              <p:cNvPr id="952" name="Oval 23">
                <a:extLst>
                  <a:ext uri="{FF2B5EF4-FFF2-40B4-BE49-F238E27FC236}">
                    <a16:creationId xmlns:a16="http://schemas.microsoft.com/office/drawing/2014/main" id="{A1E5311B-B4C9-FD99-3797-2A6DEB176A33}"/>
                  </a:ext>
                </a:extLst>
              </p:cNvPr>
              <p:cNvSpPr>
                <a:spLocks noChangeAspect="1" noChangeArrowheads="1"/>
              </p:cNvSpPr>
              <p:nvPr/>
            </p:nvSpPr>
            <p:spPr bwMode="auto">
              <a:xfrm>
                <a:off x="3709147" y="4525431"/>
                <a:ext cx="88948" cy="83310"/>
              </a:xfrm>
              <a:prstGeom prst="ellipse">
                <a:avLst/>
              </a:prstGeom>
              <a:solidFill>
                <a:srgbClr val="BADDE1"/>
              </a:solidFill>
              <a:ln w="19050" algn="ctr">
                <a:solidFill>
                  <a:srgbClr val="14375B"/>
                </a:solidFill>
                <a:round/>
                <a:headEnd/>
                <a:tailEnd/>
              </a:ln>
              <a:effectLst/>
            </p:spPr>
            <p:txBody>
              <a:bodyPr wrap="none" anchor="ctr"/>
              <a:lstStyle>
                <a:lvl1pPr eaLnBrk="0" hangingPunct="0">
                  <a:spcBef>
                    <a:spcPct val="20000"/>
                  </a:spcBef>
                  <a:buClr>
                    <a:srgbClr val="1F3463"/>
                  </a:buClr>
                  <a:buFont typeface="ＭＳ Ｐゴシック" charset="-128"/>
                  <a:buChar char="■"/>
                  <a:defRPr kumimoji="1" sz="2000">
                    <a:solidFill>
                      <a:srgbClr val="606060"/>
                    </a:solidFill>
                  </a:defRPr>
                </a:lvl1pPr>
                <a:lvl2pPr marL="742950" indent="-285750" eaLnBrk="0" hangingPunct="0">
                  <a:spcBef>
                    <a:spcPct val="20000"/>
                  </a:spcBef>
                  <a:buClr>
                    <a:srgbClr val="14375B"/>
                  </a:buClr>
                  <a:buFont typeface="Wingdings" pitchFamily="2" charset="2"/>
                  <a:buChar char="l"/>
                  <a:defRPr kumimoji="1" sz="2000">
                    <a:solidFill>
                      <a:srgbClr val="606060"/>
                    </a:solidFill>
                  </a:defRPr>
                </a:lvl2pPr>
                <a:lvl3pPr marL="1143000" indent="-228600" eaLnBrk="0" hangingPunct="0">
                  <a:spcBef>
                    <a:spcPct val="20000"/>
                  </a:spcBef>
                  <a:buClr>
                    <a:srgbClr val="14375B"/>
                  </a:buClr>
                  <a:buFont typeface="Arial" charset="0"/>
                  <a:buChar char="•"/>
                  <a:defRPr kumimoji="1" sz="2000">
                    <a:solidFill>
                      <a:srgbClr val="606060"/>
                    </a:solidFill>
                  </a:defRPr>
                </a:lvl3pPr>
                <a:lvl4pPr marL="1600200" indent="-228600" eaLnBrk="0" hangingPunct="0">
                  <a:spcBef>
                    <a:spcPct val="20000"/>
                  </a:spcBef>
                  <a:buClr>
                    <a:srgbClr val="14375B"/>
                  </a:buClr>
                  <a:buFont typeface="Wingdings" pitchFamily="2" charset="2"/>
                  <a:buChar char="Ø"/>
                  <a:defRPr kumimoji="1" sz="2000">
                    <a:solidFill>
                      <a:srgbClr val="606060"/>
                    </a:solidFill>
                  </a:defRPr>
                </a:lvl4pPr>
                <a:lvl5pPr marL="2057400" indent="-228600" eaLnBrk="0" hangingPunct="0">
                  <a:spcBef>
                    <a:spcPct val="20000"/>
                  </a:spcBef>
                  <a:buClr>
                    <a:srgbClr val="14375B"/>
                  </a:buClr>
                  <a:buFont typeface="Wingdings" pitchFamily="2" charset="2"/>
                  <a:buChar char="w"/>
                  <a:defRPr kumimoji="1" sz="2000">
                    <a:solidFill>
                      <a:srgbClr val="606060"/>
                    </a:solidFill>
                  </a:defRPr>
                </a:lvl5pPr>
                <a:lvl6pPr marL="25146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6pPr>
                <a:lvl7pPr marL="29718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7pPr>
                <a:lvl8pPr marL="34290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8pPr>
                <a:lvl9pPr marL="38862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9pPr>
              </a:lstStyle>
              <a:p>
                <a:pPr eaLnBrk="1" hangingPunct="1">
                  <a:spcBef>
                    <a:spcPct val="0"/>
                  </a:spcBef>
                  <a:buClrTx/>
                  <a:buFontTx/>
                  <a:buNone/>
                </a:pPr>
                <a:endParaRPr lang="ja-JP" altLang="en-US" sz="1050" dirty="0">
                  <a:solidFill>
                    <a:schemeClr val="tx1"/>
                  </a:solidFill>
                  <a:latin typeface="メイリオ" panose="020B0604030504040204" pitchFamily="50" charset="-128"/>
                  <a:ea typeface="メイリオ" panose="020B0604030504040204" pitchFamily="50" charset="-128"/>
                </a:endParaRPr>
              </a:p>
            </p:txBody>
          </p:sp>
          <p:sp>
            <p:nvSpPr>
              <p:cNvPr id="953" name="Text Box 60">
                <a:extLst>
                  <a:ext uri="{FF2B5EF4-FFF2-40B4-BE49-F238E27FC236}">
                    <a16:creationId xmlns:a16="http://schemas.microsoft.com/office/drawing/2014/main" id="{6F9DFD2B-2AB8-D4F5-FFB8-75B1B3F610A9}"/>
                  </a:ext>
                </a:extLst>
              </p:cNvPr>
              <p:cNvSpPr txBox="1">
                <a:spLocks noChangeArrowheads="1"/>
              </p:cNvSpPr>
              <p:nvPr/>
            </p:nvSpPr>
            <p:spPr bwMode="auto">
              <a:xfrm>
                <a:off x="1430957" y="4460624"/>
                <a:ext cx="2255215" cy="149464"/>
              </a:xfrm>
              <a:prstGeom prst="rect">
                <a:avLst/>
              </a:prstGeom>
              <a:noFill/>
              <a:ln>
                <a:noFill/>
              </a:ln>
              <a:effectLst/>
            </p:spPr>
            <p:txBody>
              <a:bodyPr wrap="square" lIns="0" tIns="0" rIns="0" bIns="0" anchor="ctr" anchorCtr="0">
                <a:spAutoFit/>
              </a:bodyPr>
              <a:lstStyle>
                <a:lvl1pPr eaLnBrk="0" hangingPunct="0">
                  <a:spcBef>
                    <a:spcPct val="20000"/>
                  </a:spcBef>
                  <a:buClr>
                    <a:srgbClr val="1F3463"/>
                  </a:buClr>
                  <a:buFont typeface="ＭＳ Ｐゴシック" charset="-128"/>
                  <a:buChar char="■"/>
                  <a:defRPr kumimoji="1" sz="2000">
                    <a:solidFill>
                      <a:srgbClr val="606060"/>
                    </a:solidFill>
                  </a:defRPr>
                </a:lvl1pPr>
                <a:lvl2pPr marL="742950" indent="-285750" eaLnBrk="0" hangingPunct="0">
                  <a:spcBef>
                    <a:spcPct val="20000"/>
                  </a:spcBef>
                  <a:buClr>
                    <a:srgbClr val="14375B"/>
                  </a:buClr>
                  <a:buFont typeface="Wingdings" pitchFamily="2" charset="2"/>
                  <a:buChar char="l"/>
                  <a:defRPr kumimoji="1" sz="2000">
                    <a:solidFill>
                      <a:srgbClr val="606060"/>
                    </a:solidFill>
                  </a:defRPr>
                </a:lvl2pPr>
                <a:lvl3pPr marL="1143000" indent="-228600" eaLnBrk="0" hangingPunct="0">
                  <a:spcBef>
                    <a:spcPct val="20000"/>
                  </a:spcBef>
                  <a:buClr>
                    <a:srgbClr val="14375B"/>
                  </a:buClr>
                  <a:buFont typeface="Arial" charset="0"/>
                  <a:buChar char="•"/>
                  <a:defRPr kumimoji="1" sz="2000">
                    <a:solidFill>
                      <a:srgbClr val="606060"/>
                    </a:solidFill>
                  </a:defRPr>
                </a:lvl3pPr>
                <a:lvl4pPr marL="1600200" indent="-228600" eaLnBrk="0" hangingPunct="0">
                  <a:spcBef>
                    <a:spcPct val="20000"/>
                  </a:spcBef>
                  <a:buClr>
                    <a:srgbClr val="14375B"/>
                  </a:buClr>
                  <a:buFont typeface="Wingdings" pitchFamily="2" charset="2"/>
                  <a:buChar char="Ø"/>
                  <a:defRPr kumimoji="1" sz="2000">
                    <a:solidFill>
                      <a:srgbClr val="606060"/>
                    </a:solidFill>
                  </a:defRPr>
                </a:lvl4pPr>
                <a:lvl5pPr marL="2057400" indent="-228600" eaLnBrk="0" hangingPunct="0">
                  <a:spcBef>
                    <a:spcPct val="20000"/>
                  </a:spcBef>
                  <a:buClr>
                    <a:srgbClr val="14375B"/>
                  </a:buClr>
                  <a:buFont typeface="Wingdings" pitchFamily="2" charset="2"/>
                  <a:buChar char="w"/>
                  <a:defRPr kumimoji="1" sz="2000">
                    <a:solidFill>
                      <a:srgbClr val="606060"/>
                    </a:solidFill>
                  </a:defRPr>
                </a:lvl5pPr>
                <a:lvl6pPr marL="25146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6pPr>
                <a:lvl7pPr marL="29718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7pPr>
                <a:lvl8pPr marL="34290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8pPr>
                <a:lvl9pPr marL="38862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9pPr>
              </a:lstStyle>
              <a:p>
                <a:pPr algn="r" eaLnBrk="1" hangingPunct="1">
                  <a:lnSpc>
                    <a:spcPct val="90000"/>
                  </a:lnSpc>
                  <a:spcBef>
                    <a:spcPct val="0"/>
                  </a:spcBef>
                  <a:buClrTx/>
                  <a:buFontTx/>
                  <a:buNone/>
                </a:pPr>
                <a:r>
                  <a:rPr lang="en-US" altLang="ja-JP" sz="1050" b="1" dirty="0">
                    <a:solidFill>
                      <a:srgbClr val="14375B"/>
                    </a:solidFill>
                    <a:latin typeface="メイリオ" panose="020B0604030504040204" pitchFamily="50" charset="-128"/>
                    <a:ea typeface="メイリオ" panose="020B0604030504040204" pitchFamily="50" charset="-128"/>
                    <a:cs typeface="メイリオ" panose="020B0604030504040204" pitchFamily="50" charset="-128"/>
                  </a:rPr>
                  <a:t>AMT </a:t>
                </a:r>
                <a:r>
                  <a:rPr lang="ja-JP" altLang="en-US" sz="1050" b="1" dirty="0">
                    <a:solidFill>
                      <a:srgbClr val="14375B"/>
                    </a:solidFill>
                    <a:latin typeface="メイリオ" panose="020B0604030504040204" pitchFamily="50" charset="-128"/>
                    <a:ea typeface="メイリオ" panose="020B0604030504040204" pitchFamily="50" charset="-128"/>
                    <a:cs typeface="メイリオ" panose="020B0604030504040204" pitchFamily="50" charset="-128"/>
                  </a:rPr>
                  <a:t>シンガポールオフィス</a:t>
                </a:r>
                <a:endParaRPr lang="en-US" altLang="ja-JP" sz="1050" b="1" dirty="0">
                  <a:solidFill>
                    <a:srgbClr val="14375B"/>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54" name="Text Box 60">
                <a:extLst>
                  <a:ext uri="{FF2B5EF4-FFF2-40B4-BE49-F238E27FC236}">
                    <a16:creationId xmlns:a16="http://schemas.microsoft.com/office/drawing/2014/main" id="{BF26FE60-473A-E65C-922B-1CCB01BC00FC}"/>
                  </a:ext>
                </a:extLst>
              </p:cNvPr>
              <p:cNvSpPr txBox="1">
                <a:spLocks noChangeArrowheads="1"/>
              </p:cNvSpPr>
              <p:nvPr/>
            </p:nvSpPr>
            <p:spPr bwMode="auto">
              <a:xfrm>
                <a:off x="1788763" y="4132137"/>
                <a:ext cx="1795704" cy="145424"/>
              </a:xfrm>
              <a:prstGeom prst="rect">
                <a:avLst/>
              </a:prstGeom>
              <a:noFill/>
              <a:ln>
                <a:noFill/>
              </a:ln>
              <a:effectLst/>
            </p:spPr>
            <p:txBody>
              <a:bodyPr wrap="square" lIns="0" tIns="0" rIns="0" bIns="0" anchor="ctr" anchorCtr="0">
                <a:spAutoFit/>
              </a:bodyPr>
              <a:lstStyle>
                <a:lvl1pPr eaLnBrk="0" hangingPunct="0">
                  <a:spcBef>
                    <a:spcPct val="20000"/>
                  </a:spcBef>
                  <a:buClr>
                    <a:srgbClr val="1F3463"/>
                  </a:buClr>
                  <a:buFont typeface="ＭＳ Ｐゴシック" charset="-128"/>
                  <a:buChar char="■"/>
                  <a:defRPr kumimoji="1" sz="2000">
                    <a:solidFill>
                      <a:srgbClr val="606060"/>
                    </a:solidFill>
                  </a:defRPr>
                </a:lvl1pPr>
                <a:lvl2pPr marL="742950" indent="-285750" eaLnBrk="0" hangingPunct="0">
                  <a:spcBef>
                    <a:spcPct val="20000"/>
                  </a:spcBef>
                  <a:buClr>
                    <a:srgbClr val="14375B"/>
                  </a:buClr>
                  <a:buFont typeface="Wingdings" pitchFamily="2" charset="2"/>
                  <a:buChar char="l"/>
                  <a:defRPr kumimoji="1" sz="2000">
                    <a:solidFill>
                      <a:srgbClr val="606060"/>
                    </a:solidFill>
                  </a:defRPr>
                </a:lvl2pPr>
                <a:lvl3pPr marL="1143000" indent="-228600" eaLnBrk="0" hangingPunct="0">
                  <a:spcBef>
                    <a:spcPct val="20000"/>
                  </a:spcBef>
                  <a:buClr>
                    <a:srgbClr val="14375B"/>
                  </a:buClr>
                  <a:buFont typeface="Arial" charset="0"/>
                  <a:buChar char="•"/>
                  <a:defRPr kumimoji="1" sz="2000">
                    <a:solidFill>
                      <a:srgbClr val="606060"/>
                    </a:solidFill>
                  </a:defRPr>
                </a:lvl3pPr>
                <a:lvl4pPr marL="1600200" indent="-228600" eaLnBrk="0" hangingPunct="0">
                  <a:spcBef>
                    <a:spcPct val="20000"/>
                  </a:spcBef>
                  <a:buClr>
                    <a:srgbClr val="14375B"/>
                  </a:buClr>
                  <a:buFont typeface="Wingdings" pitchFamily="2" charset="2"/>
                  <a:buChar char="Ø"/>
                  <a:defRPr kumimoji="1" sz="2000">
                    <a:solidFill>
                      <a:srgbClr val="606060"/>
                    </a:solidFill>
                  </a:defRPr>
                </a:lvl4pPr>
                <a:lvl5pPr marL="2057400" indent="-228600" eaLnBrk="0" hangingPunct="0">
                  <a:spcBef>
                    <a:spcPct val="20000"/>
                  </a:spcBef>
                  <a:buClr>
                    <a:srgbClr val="14375B"/>
                  </a:buClr>
                  <a:buFont typeface="Wingdings" pitchFamily="2" charset="2"/>
                  <a:buChar char="w"/>
                  <a:defRPr kumimoji="1" sz="2000">
                    <a:solidFill>
                      <a:srgbClr val="606060"/>
                    </a:solidFill>
                  </a:defRPr>
                </a:lvl5pPr>
                <a:lvl6pPr marL="25146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6pPr>
                <a:lvl7pPr marL="29718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7pPr>
                <a:lvl8pPr marL="34290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8pPr>
                <a:lvl9pPr marL="38862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9pPr>
              </a:lstStyle>
              <a:p>
                <a:pPr algn="r" eaLnBrk="1" hangingPunct="1">
                  <a:lnSpc>
                    <a:spcPct val="90000"/>
                  </a:lnSpc>
                  <a:spcBef>
                    <a:spcPct val="0"/>
                  </a:spcBef>
                  <a:buClrTx/>
                  <a:buFontTx/>
                  <a:buNone/>
                </a:pPr>
                <a:r>
                  <a:rPr lang="en-US" altLang="ja-JP" sz="1050" b="1" dirty="0">
                    <a:solidFill>
                      <a:srgbClr val="14375B"/>
                    </a:solidFill>
                    <a:latin typeface="メイリオ" panose="020B0604030504040204" pitchFamily="50" charset="-128"/>
                    <a:ea typeface="メイリオ" panose="020B0604030504040204" pitchFamily="50" charset="-128"/>
                    <a:cs typeface="メイリオ" panose="020B0604030504040204" pitchFamily="50" charset="-128"/>
                  </a:rPr>
                  <a:t>AMT </a:t>
                </a:r>
                <a:r>
                  <a:rPr lang="ja-JP" altLang="en-US" sz="1050" b="1" dirty="0">
                    <a:solidFill>
                      <a:srgbClr val="14375B"/>
                    </a:solidFill>
                    <a:latin typeface="メイリオ" panose="020B0604030504040204" pitchFamily="50" charset="-128"/>
                    <a:ea typeface="メイリオ" panose="020B0604030504040204" pitchFamily="50" charset="-128"/>
                    <a:cs typeface="メイリオ" panose="020B0604030504040204" pitchFamily="50" charset="-128"/>
                  </a:rPr>
                  <a:t>バンコクオフィス</a:t>
                </a:r>
              </a:p>
            </p:txBody>
          </p:sp>
          <p:sp>
            <p:nvSpPr>
              <p:cNvPr id="955" name="Text Box 60">
                <a:extLst>
                  <a:ext uri="{FF2B5EF4-FFF2-40B4-BE49-F238E27FC236}">
                    <a16:creationId xmlns:a16="http://schemas.microsoft.com/office/drawing/2014/main" id="{882E1C95-CD79-A2BD-3E40-464A3C2C3E60}"/>
                  </a:ext>
                </a:extLst>
              </p:cNvPr>
              <p:cNvSpPr txBox="1">
                <a:spLocks noChangeArrowheads="1"/>
              </p:cNvSpPr>
              <p:nvPr/>
            </p:nvSpPr>
            <p:spPr bwMode="auto">
              <a:xfrm>
                <a:off x="3891792" y="4265097"/>
                <a:ext cx="1981598" cy="149464"/>
              </a:xfrm>
              <a:prstGeom prst="rect">
                <a:avLst/>
              </a:prstGeom>
              <a:solidFill>
                <a:schemeClr val="bg1"/>
              </a:solidFill>
              <a:ln>
                <a:noFill/>
              </a:ln>
              <a:effectLst/>
            </p:spPr>
            <p:txBody>
              <a:bodyPr wrap="square" lIns="0" tIns="0" rIns="0" bIns="0" anchor="ctr" anchorCtr="0">
                <a:spAutoFit/>
              </a:bodyPr>
              <a:lstStyle>
                <a:lvl1pPr eaLnBrk="0" hangingPunct="0">
                  <a:spcBef>
                    <a:spcPct val="20000"/>
                  </a:spcBef>
                  <a:buClr>
                    <a:srgbClr val="1F3463"/>
                  </a:buClr>
                  <a:buFont typeface="ＭＳ Ｐゴシック" charset="-128"/>
                  <a:buChar char="■"/>
                  <a:defRPr kumimoji="1" sz="2000">
                    <a:solidFill>
                      <a:srgbClr val="606060"/>
                    </a:solidFill>
                  </a:defRPr>
                </a:lvl1pPr>
                <a:lvl2pPr marL="742950" indent="-285750" eaLnBrk="0" hangingPunct="0">
                  <a:spcBef>
                    <a:spcPct val="20000"/>
                  </a:spcBef>
                  <a:buClr>
                    <a:srgbClr val="14375B"/>
                  </a:buClr>
                  <a:buFont typeface="Wingdings" pitchFamily="2" charset="2"/>
                  <a:buChar char="l"/>
                  <a:defRPr kumimoji="1" sz="2000">
                    <a:solidFill>
                      <a:srgbClr val="606060"/>
                    </a:solidFill>
                  </a:defRPr>
                </a:lvl2pPr>
                <a:lvl3pPr marL="1143000" indent="-228600" eaLnBrk="0" hangingPunct="0">
                  <a:spcBef>
                    <a:spcPct val="20000"/>
                  </a:spcBef>
                  <a:buClr>
                    <a:srgbClr val="14375B"/>
                  </a:buClr>
                  <a:buFont typeface="Arial" charset="0"/>
                  <a:buChar char="•"/>
                  <a:defRPr kumimoji="1" sz="2000">
                    <a:solidFill>
                      <a:srgbClr val="606060"/>
                    </a:solidFill>
                  </a:defRPr>
                </a:lvl3pPr>
                <a:lvl4pPr marL="1600200" indent="-228600" eaLnBrk="0" hangingPunct="0">
                  <a:spcBef>
                    <a:spcPct val="20000"/>
                  </a:spcBef>
                  <a:buClr>
                    <a:srgbClr val="14375B"/>
                  </a:buClr>
                  <a:buFont typeface="Wingdings" pitchFamily="2" charset="2"/>
                  <a:buChar char="Ø"/>
                  <a:defRPr kumimoji="1" sz="2000">
                    <a:solidFill>
                      <a:srgbClr val="606060"/>
                    </a:solidFill>
                  </a:defRPr>
                </a:lvl4pPr>
                <a:lvl5pPr marL="2057400" indent="-228600" eaLnBrk="0" hangingPunct="0">
                  <a:spcBef>
                    <a:spcPct val="20000"/>
                  </a:spcBef>
                  <a:buClr>
                    <a:srgbClr val="14375B"/>
                  </a:buClr>
                  <a:buFont typeface="Wingdings" pitchFamily="2" charset="2"/>
                  <a:buChar char="w"/>
                  <a:defRPr kumimoji="1" sz="2000">
                    <a:solidFill>
                      <a:srgbClr val="606060"/>
                    </a:solidFill>
                  </a:defRPr>
                </a:lvl5pPr>
                <a:lvl6pPr marL="25146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6pPr>
                <a:lvl7pPr marL="29718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7pPr>
                <a:lvl8pPr marL="34290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8pPr>
                <a:lvl9pPr marL="38862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9pPr>
              </a:lstStyle>
              <a:p>
                <a:pPr eaLnBrk="1" hangingPunct="1">
                  <a:lnSpc>
                    <a:spcPct val="90000"/>
                  </a:lnSpc>
                  <a:spcBef>
                    <a:spcPct val="0"/>
                  </a:spcBef>
                  <a:buClrTx/>
                  <a:buFontTx/>
                  <a:buNone/>
                </a:pPr>
                <a:r>
                  <a:rPr lang="en-US" altLang="ja-JP" sz="105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AMT </a:t>
                </a:r>
                <a:r>
                  <a:rPr lang="ja-JP" altLang="en-US" sz="105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ホーチミンオフィス</a:t>
                </a:r>
              </a:p>
            </p:txBody>
          </p:sp>
          <p:sp>
            <p:nvSpPr>
              <p:cNvPr id="956" name="Text Box 60">
                <a:extLst>
                  <a:ext uri="{FF2B5EF4-FFF2-40B4-BE49-F238E27FC236}">
                    <a16:creationId xmlns:a16="http://schemas.microsoft.com/office/drawing/2014/main" id="{E9190C33-D84C-CCF5-B2D8-9F9B46CF6CFB}"/>
                  </a:ext>
                </a:extLst>
              </p:cNvPr>
              <p:cNvSpPr txBox="1">
                <a:spLocks noChangeArrowheads="1"/>
              </p:cNvSpPr>
              <p:nvPr/>
            </p:nvSpPr>
            <p:spPr bwMode="auto">
              <a:xfrm>
                <a:off x="2601214" y="3267801"/>
                <a:ext cx="1354926" cy="145424"/>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317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lvl1pPr eaLnBrk="0" hangingPunct="0">
                  <a:spcBef>
                    <a:spcPct val="20000"/>
                  </a:spcBef>
                  <a:buClr>
                    <a:srgbClr val="1F3463"/>
                  </a:buClr>
                  <a:buFont typeface="ＭＳ Ｐゴシック" charset="-128"/>
                  <a:buChar char="■"/>
                  <a:defRPr kumimoji="1" sz="2000">
                    <a:solidFill>
                      <a:srgbClr val="606060"/>
                    </a:solidFill>
                  </a:defRPr>
                </a:lvl1pPr>
                <a:lvl2pPr marL="742950" indent="-285750" eaLnBrk="0" hangingPunct="0">
                  <a:spcBef>
                    <a:spcPct val="20000"/>
                  </a:spcBef>
                  <a:buClr>
                    <a:srgbClr val="14375B"/>
                  </a:buClr>
                  <a:buFont typeface="Wingdings" pitchFamily="2" charset="2"/>
                  <a:buChar char="l"/>
                  <a:defRPr kumimoji="1" sz="2000">
                    <a:solidFill>
                      <a:srgbClr val="606060"/>
                    </a:solidFill>
                  </a:defRPr>
                </a:lvl2pPr>
                <a:lvl3pPr marL="1143000" indent="-228600" eaLnBrk="0" hangingPunct="0">
                  <a:spcBef>
                    <a:spcPct val="20000"/>
                  </a:spcBef>
                  <a:buClr>
                    <a:srgbClr val="14375B"/>
                  </a:buClr>
                  <a:buFont typeface="Arial" charset="0"/>
                  <a:buChar char="•"/>
                  <a:defRPr kumimoji="1" sz="2000">
                    <a:solidFill>
                      <a:srgbClr val="606060"/>
                    </a:solidFill>
                  </a:defRPr>
                </a:lvl3pPr>
                <a:lvl4pPr marL="1600200" indent="-228600" eaLnBrk="0" hangingPunct="0">
                  <a:spcBef>
                    <a:spcPct val="20000"/>
                  </a:spcBef>
                  <a:buClr>
                    <a:srgbClr val="14375B"/>
                  </a:buClr>
                  <a:buFont typeface="Wingdings" pitchFamily="2" charset="2"/>
                  <a:buChar char="Ø"/>
                  <a:defRPr kumimoji="1" sz="2000">
                    <a:solidFill>
                      <a:srgbClr val="606060"/>
                    </a:solidFill>
                  </a:defRPr>
                </a:lvl4pPr>
                <a:lvl5pPr marL="2057400" indent="-228600" eaLnBrk="0" hangingPunct="0">
                  <a:spcBef>
                    <a:spcPct val="20000"/>
                  </a:spcBef>
                  <a:buClr>
                    <a:srgbClr val="14375B"/>
                  </a:buClr>
                  <a:buFont typeface="Wingdings" pitchFamily="2" charset="2"/>
                  <a:buChar char="w"/>
                  <a:defRPr kumimoji="1" sz="2000">
                    <a:solidFill>
                      <a:srgbClr val="606060"/>
                    </a:solidFill>
                  </a:defRPr>
                </a:lvl5pPr>
                <a:lvl6pPr marL="25146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6pPr>
                <a:lvl7pPr marL="29718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7pPr>
                <a:lvl8pPr marL="34290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8pPr>
                <a:lvl9pPr marL="38862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9pPr>
              </a:lstStyle>
              <a:p>
                <a:pPr algn="r" eaLnBrk="1" hangingPunct="1">
                  <a:lnSpc>
                    <a:spcPct val="90000"/>
                  </a:lnSpc>
                  <a:spcBef>
                    <a:spcPct val="0"/>
                  </a:spcBef>
                  <a:buClrTx/>
                  <a:buFontTx/>
                  <a:buNone/>
                </a:pPr>
                <a:r>
                  <a:rPr lang="en-US" altLang="ja-JP" sz="1050" b="1" dirty="0">
                    <a:solidFill>
                      <a:srgbClr val="14375B"/>
                    </a:solidFill>
                    <a:latin typeface="メイリオ" panose="020B0604030504040204" pitchFamily="50" charset="-128"/>
                    <a:ea typeface="メイリオ" panose="020B0604030504040204" pitchFamily="50" charset="-128"/>
                    <a:cs typeface="メイリオ" panose="020B0604030504040204" pitchFamily="50" charset="-128"/>
                  </a:rPr>
                  <a:t>AMT </a:t>
                </a:r>
                <a:r>
                  <a:rPr lang="ja-JP" altLang="en-US" sz="1050" b="1" dirty="0">
                    <a:solidFill>
                      <a:srgbClr val="14375B"/>
                    </a:solidFill>
                    <a:latin typeface="メイリオ" panose="020B0604030504040204" pitchFamily="50" charset="-128"/>
                    <a:ea typeface="メイリオ" panose="020B0604030504040204" pitchFamily="50" charset="-128"/>
                    <a:cs typeface="メイリオ" panose="020B0604030504040204" pitchFamily="50" charset="-128"/>
                  </a:rPr>
                  <a:t>北京オフィス</a:t>
                </a:r>
              </a:p>
            </p:txBody>
          </p:sp>
          <p:sp>
            <p:nvSpPr>
              <p:cNvPr id="957" name="Oval 23">
                <a:extLst>
                  <a:ext uri="{FF2B5EF4-FFF2-40B4-BE49-F238E27FC236}">
                    <a16:creationId xmlns:a16="http://schemas.microsoft.com/office/drawing/2014/main" id="{9A3BD52D-88BD-D76F-F87E-5B112FDD2F4C}"/>
                  </a:ext>
                </a:extLst>
              </p:cNvPr>
              <p:cNvSpPr>
                <a:spLocks noChangeAspect="1" noChangeArrowheads="1"/>
              </p:cNvSpPr>
              <p:nvPr/>
            </p:nvSpPr>
            <p:spPr bwMode="auto">
              <a:xfrm>
                <a:off x="4063340" y="3665353"/>
                <a:ext cx="88572" cy="85165"/>
              </a:xfrm>
              <a:prstGeom prst="ellipse">
                <a:avLst/>
              </a:prstGeom>
              <a:solidFill>
                <a:srgbClr val="BADDE1"/>
              </a:solidFill>
              <a:ln w="19050" algn="ctr">
                <a:solidFill>
                  <a:srgbClr val="14375B"/>
                </a:solidFill>
                <a:round/>
                <a:headEnd/>
                <a:tailEnd/>
              </a:ln>
              <a:effectLst/>
            </p:spPr>
            <p:txBody>
              <a:bodyPr wrap="none" anchor="ctr"/>
              <a:lstStyle>
                <a:lvl1pPr eaLnBrk="0" hangingPunct="0">
                  <a:spcBef>
                    <a:spcPct val="20000"/>
                  </a:spcBef>
                  <a:buClr>
                    <a:srgbClr val="1F3463"/>
                  </a:buClr>
                  <a:buFont typeface="ＭＳ Ｐゴシック" charset="-128"/>
                  <a:buChar char="■"/>
                  <a:defRPr kumimoji="1" sz="2000">
                    <a:solidFill>
                      <a:srgbClr val="606060"/>
                    </a:solidFill>
                  </a:defRPr>
                </a:lvl1pPr>
                <a:lvl2pPr marL="742950" indent="-285750" eaLnBrk="0" hangingPunct="0">
                  <a:spcBef>
                    <a:spcPct val="20000"/>
                  </a:spcBef>
                  <a:buClr>
                    <a:srgbClr val="14375B"/>
                  </a:buClr>
                  <a:buFont typeface="Wingdings" pitchFamily="2" charset="2"/>
                  <a:buChar char="l"/>
                  <a:defRPr kumimoji="1" sz="2000">
                    <a:solidFill>
                      <a:srgbClr val="606060"/>
                    </a:solidFill>
                  </a:defRPr>
                </a:lvl2pPr>
                <a:lvl3pPr marL="1143000" indent="-228600" eaLnBrk="0" hangingPunct="0">
                  <a:spcBef>
                    <a:spcPct val="20000"/>
                  </a:spcBef>
                  <a:buClr>
                    <a:srgbClr val="14375B"/>
                  </a:buClr>
                  <a:buFont typeface="Arial" charset="0"/>
                  <a:buChar char="•"/>
                  <a:defRPr kumimoji="1" sz="2000">
                    <a:solidFill>
                      <a:srgbClr val="606060"/>
                    </a:solidFill>
                  </a:defRPr>
                </a:lvl3pPr>
                <a:lvl4pPr marL="1600200" indent="-228600" eaLnBrk="0" hangingPunct="0">
                  <a:spcBef>
                    <a:spcPct val="20000"/>
                  </a:spcBef>
                  <a:buClr>
                    <a:srgbClr val="14375B"/>
                  </a:buClr>
                  <a:buFont typeface="Wingdings" pitchFamily="2" charset="2"/>
                  <a:buChar char="Ø"/>
                  <a:defRPr kumimoji="1" sz="2000">
                    <a:solidFill>
                      <a:srgbClr val="606060"/>
                    </a:solidFill>
                  </a:defRPr>
                </a:lvl4pPr>
                <a:lvl5pPr marL="2057400" indent="-228600" eaLnBrk="0" hangingPunct="0">
                  <a:spcBef>
                    <a:spcPct val="20000"/>
                  </a:spcBef>
                  <a:buClr>
                    <a:srgbClr val="14375B"/>
                  </a:buClr>
                  <a:buFont typeface="Wingdings" pitchFamily="2" charset="2"/>
                  <a:buChar char="w"/>
                  <a:defRPr kumimoji="1" sz="2000">
                    <a:solidFill>
                      <a:srgbClr val="606060"/>
                    </a:solidFill>
                  </a:defRPr>
                </a:lvl5pPr>
                <a:lvl6pPr marL="25146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6pPr>
                <a:lvl7pPr marL="29718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7pPr>
                <a:lvl8pPr marL="34290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8pPr>
                <a:lvl9pPr marL="38862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9pPr>
              </a:lstStyle>
              <a:p>
                <a:pPr eaLnBrk="1" hangingPunct="1">
                  <a:spcBef>
                    <a:spcPct val="0"/>
                  </a:spcBef>
                  <a:buClrTx/>
                  <a:buFontTx/>
                  <a:buNone/>
                </a:pPr>
                <a:endPar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58" name="Text Box 60">
                <a:extLst>
                  <a:ext uri="{FF2B5EF4-FFF2-40B4-BE49-F238E27FC236}">
                    <a16:creationId xmlns:a16="http://schemas.microsoft.com/office/drawing/2014/main" id="{F66A0DC5-32E2-D64C-6EA4-0752D9902DA7}"/>
                  </a:ext>
                </a:extLst>
              </p:cNvPr>
              <p:cNvSpPr txBox="1">
                <a:spLocks noChangeArrowheads="1"/>
              </p:cNvSpPr>
              <p:nvPr/>
            </p:nvSpPr>
            <p:spPr bwMode="auto">
              <a:xfrm>
                <a:off x="1439826" y="3503297"/>
                <a:ext cx="2632412" cy="270074"/>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317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lvl1pPr eaLnBrk="0" hangingPunct="0">
                  <a:spcBef>
                    <a:spcPct val="20000"/>
                  </a:spcBef>
                  <a:buClr>
                    <a:srgbClr val="1F3463"/>
                  </a:buClr>
                  <a:buFont typeface="ＭＳ Ｐゴシック" charset="-128"/>
                  <a:buChar char="■"/>
                  <a:defRPr kumimoji="1" sz="2000">
                    <a:solidFill>
                      <a:srgbClr val="606060"/>
                    </a:solidFill>
                  </a:defRPr>
                </a:lvl1pPr>
                <a:lvl2pPr marL="742950" indent="-285750" eaLnBrk="0" hangingPunct="0">
                  <a:spcBef>
                    <a:spcPct val="20000"/>
                  </a:spcBef>
                  <a:buClr>
                    <a:srgbClr val="14375B"/>
                  </a:buClr>
                  <a:buFont typeface="Wingdings" pitchFamily="2" charset="2"/>
                  <a:buChar char="l"/>
                  <a:defRPr kumimoji="1" sz="2000">
                    <a:solidFill>
                      <a:srgbClr val="606060"/>
                    </a:solidFill>
                  </a:defRPr>
                </a:lvl2pPr>
                <a:lvl3pPr marL="1143000" indent="-228600" eaLnBrk="0" hangingPunct="0">
                  <a:spcBef>
                    <a:spcPct val="20000"/>
                  </a:spcBef>
                  <a:buClr>
                    <a:srgbClr val="14375B"/>
                  </a:buClr>
                  <a:buFont typeface="Arial" charset="0"/>
                  <a:buChar char="•"/>
                  <a:defRPr kumimoji="1" sz="2000">
                    <a:solidFill>
                      <a:srgbClr val="606060"/>
                    </a:solidFill>
                  </a:defRPr>
                </a:lvl3pPr>
                <a:lvl4pPr marL="1600200" indent="-228600" eaLnBrk="0" hangingPunct="0">
                  <a:spcBef>
                    <a:spcPct val="20000"/>
                  </a:spcBef>
                  <a:buClr>
                    <a:srgbClr val="14375B"/>
                  </a:buClr>
                  <a:buFont typeface="Wingdings" pitchFamily="2" charset="2"/>
                  <a:buChar char="Ø"/>
                  <a:defRPr kumimoji="1" sz="2000">
                    <a:solidFill>
                      <a:srgbClr val="606060"/>
                    </a:solidFill>
                  </a:defRPr>
                </a:lvl4pPr>
                <a:lvl5pPr marL="2057400" indent="-228600" eaLnBrk="0" hangingPunct="0">
                  <a:spcBef>
                    <a:spcPct val="20000"/>
                  </a:spcBef>
                  <a:buClr>
                    <a:srgbClr val="14375B"/>
                  </a:buClr>
                  <a:buFont typeface="Wingdings" pitchFamily="2" charset="2"/>
                  <a:buChar char="w"/>
                  <a:defRPr kumimoji="1" sz="2000">
                    <a:solidFill>
                      <a:srgbClr val="606060"/>
                    </a:solidFill>
                  </a:defRPr>
                </a:lvl5pPr>
                <a:lvl6pPr marL="25146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6pPr>
                <a:lvl7pPr marL="29718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7pPr>
                <a:lvl8pPr marL="34290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8pPr>
                <a:lvl9pPr marL="38862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9pPr>
              </a:lstStyle>
              <a:p>
                <a:pPr algn="r" eaLnBrk="1" hangingPunct="1">
                  <a:lnSpc>
                    <a:spcPct val="90000"/>
                  </a:lnSpc>
                  <a:spcBef>
                    <a:spcPct val="0"/>
                  </a:spcBef>
                  <a:buClrTx/>
                  <a:buFontTx/>
                  <a:buNone/>
                </a:pPr>
                <a:r>
                  <a:rPr lang="en-US" altLang="ja-JP" sz="1050" b="1" dirty="0">
                    <a:solidFill>
                      <a:srgbClr val="14375B"/>
                    </a:solidFill>
                    <a:latin typeface="メイリオ" panose="020B0604030504040204" pitchFamily="50" charset="-128"/>
                    <a:ea typeface="メイリオ" panose="020B0604030504040204" pitchFamily="50" charset="-128"/>
                    <a:cs typeface="メイリオ" panose="020B0604030504040204" pitchFamily="50" charset="-128"/>
                  </a:rPr>
                  <a:t>AMT </a:t>
                </a:r>
                <a:r>
                  <a:rPr lang="ja-JP" altLang="en-US" sz="1050" b="1" dirty="0">
                    <a:solidFill>
                      <a:srgbClr val="14375B"/>
                    </a:solidFill>
                    <a:latin typeface="メイリオ" panose="020B0604030504040204" pitchFamily="50" charset="-128"/>
                    <a:ea typeface="メイリオ" panose="020B0604030504040204" pitchFamily="50" charset="-128"/>
                    <a:cs typeface="メイリオ" panose="020B0604030504040204" pitchFamily="50" charset="-128"/>
                  </a:rPr>
                  <a:t>上海オフィス</a:t>
                </a:r>
                <a:br>
                  <a:rPr lang="en-US" altLang="ja-JP" sz="1050" b="1" dirty="0">
                    <a:solidFill>
                      <a:srgbClr val="14375B"/>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900" b="1" dirty="0">
                    <a:solidFill>
                      <a:srgbClr val="14375B"/>
                    </a:solidFill>
                    <a:latin typeface="メイリオ" panose="020B0604030504040204" pitchFamily="50" charset="-128"/>
                    <a:ea typeface="メイリオ" panose="020B0604030504040204" pitchFamily="50" charset="-128"/>
                    <a:cs typeface="メイリオ" panose="020B0604030504040204" pitchFamily="50" charset="-128"/>
                  </a:rPr>
                  <a:t>（上海リーグ法律事務所と共同事業オフィス設置）</a:t>
                </a:r>
              </a:p>
            </p:txBody>
          </p:sp>
          <p:sp>
            <p:nvSpPr>
              <p:cNvPr id="959" name="Oval 23">
                <a:extLst>
                  <a:ext uri="{FF2B5EF4-FFF2-40B4-BE49-F238E27FC236}">
                    <a16:creationId xmlns:a16="http://schemas.microsoft.com/office/drawing/2014/main" id="{17B0717E-1852-6FDE-D248-A2DD490B40AB}"/>
                  </a:ext>
                </a:extLst>
              </p:cNvPr>
              <p:cNvSpPr>
                <a:spLocks noChangeAspect="1" noChangeArrowheads="1"/>
              </p:cNvSpPr>
              <p:nvPr/>
            </p:nvSpPr>
            <p:spPr bwMode="auto">
              <a:xfrm>
                <a:off x="3976253" y="3331584"/>
                <a:ext cx="88572" cy="85165"/>
              </a:xfrm>
              <a:prstGeom prst="ellipse">
                <a:avLst/>
              </a:prstGeom>
              <a:solidFill>
                <a:srgbClr val="BADDE1"/>
              </a:solidFill>
              <a:ln w="19050" algn="ctr">
                <a:solidFill>
                  <a:srgbClr val="14375B"/>
                </a:solidFill>
                <a:round/>
                <a:headEnd/>
                <a:tailEnd/>
              </a:ln>
              <a:effectLst/>
            </p:spPr>
            <p:txBody>
              <a:bodyPr wrap="none" anchor="ctr"/>
              <a:lstStyle>
                <a:lvl1pPr eaLnBrk="0" hangingPunct="0">
                  <a:spcBef>
                    <a:spcPct val="20000"/>
                  </a:spcBef>
                  <a:buClr>
                    <a:srgbClr val="1F3463"/>
                  </a:buClr>
                  <a:buFont typeface="ＭＳ Ｐゴシック" charset="-128"/>
                  <a:buChar char="■"/>
                  <a:defRPr kumimoji="1" sz="2000">
                    <a:solidFill>
                      <a:srgbClr val="606060"/>
                    </a:solidFill>
                  </a:defRPr>
                </a:lvl1pPr>
                <a:lvl2pPr marL="742950" indent="-285750" eaLnBrk="0" hangingPunct="0">
                  <a:spcBef>
                    <a:spcPct val="20000"/>
                  </a:spcBef>
                  <a:buClr>
                    <a:srgbClr val="14375B"/>
                  </a:buClr>
                  <a:buFont typeface="Wingdings" pitchFamily="2" charset="2"/>
                  <a:buChar char="l"/>
                  <a:defRPr kumimoji="1" sz="2000">
                    <a:solidFill>
                      <a:srgbClr val="606060"/>
                    </a:solidFill>
                  </a:defRPr>
                </a:lvl2pPr>
                <a:lvl3pPr marL="1143000" indent="-228600" eaLnBrk="0" hangingPunct="0">
                  <a:spcBef>
                    <a:spcPct val="20000"/>
                  </a:spcBef>
                  <a:buClr>
                    <a:srgbClr val="14375B"/>
                  </a:buClr>
                  <a:buFont typeface="Arial" charset="0"/>
                  <a:buChar char="•"/>
                  <a:defRPr kumimoji="1" sz="2000">
                    <a:solidFill>
                      <a:srgbClr val="606060"/>
                    </a:solidFill>
                  </a:defRPr>
                </a:lvl3pPr>
                <a:lvl4pPr marL="1600200" indent="-228600" eaLnBrk="0" hangingPunct="0">
                  <a:spcBef>
                    <a:spcPct val="20000"/>
                  </a:spcBef>
                  <a:buClr>
                    <a:srgbClr val="14375B"/>
                  </a:buClr>
                  <a:buFont typeface="Wingdings" pitchFamily="2" charset="2"/>
                  <a:buChar char="Ø"/>
                  <a:defRPr kumimoji="1" sz="2000">
                    <a:solidFill>
                      <a:srgbClr val="606060"/>
                    </a:solidFill>
                  </a:defRPr>
                </a:lvl4pPr>
                <a:lvl5pPr marL="2057400" indent="-228600" eaLnBrk="0" hangingPunct="0">
                  <a:spcBef>
                    <a:spcPct val="20000"/>
                  </a:spcBef>
                  <a:buClr>
                    <a:srgbClr val="14375B"/>
                  </a:buClr>
                  <a:buFont typeface="Wingdings" pitchFamily="2" charset="2"/>
                  <a:buChar char="w"/>
                  <a:defRPr kumimoji="1" sz="2000">
                    <a:solidFill>
                      <a:srgbClr val="606060"/>
                    </a:solidFill>
                  </a:defRPr>
                </a:lvl5pPr>
                <a:lvl6pPr marL="25146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6pPr>
                <a:lvl7pPr marL="29718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7pPr>
                <a:lvl8pPr marL="34290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8pPr>
                <a:lvl9pPr marL="38862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9pPr>
              </a:lstStyle>
              <a:p>
                <a:pPr eaLnBrk="1" hangingPunct="1">
                  <a:spcBef>
                    <a:spcPct val="0"/>
                  </a:spcBef>
                  <a:buClrTx/>
                  <a:buFontTx/>
                  <a:buNone/>
                </a:pPr>
                <a:endPar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960" name="Oval 23">
              <a:extLst>
                <a:ext uri="{FF2B5EF4-FFF2-40B4-BE49-F238E27FC236}">
                  <a16:creationId xmlns:a16="http://schemas.microsoft.com/office/drawing/2014/main" id="{A98D7D54-4835-7B95-7092-A14533D8997E}"/>
                </a:ext>
              </a:extLst>
            </p:cNvPr>
            <p:cNvSpPr>
              <a:spLocks noChangeAspect="1" noChangeArrowheads="1"/>
            </p:cNvSpPr>
            <p:nvPr/>
          </p:nvSpPr>
          <p:spPr bwMode="auto">
            <a:xfrm>
              <a:off x="3912810" y="3890683"/>
              <a:ext cx="88572" cy="85165"/>
            </a:xfrm>
            <a:prstGeom prst="ellipse">
              <a:avLst/>
            </a:prstGeom>
            <a:solidFill>
              <a:srgbClr val="BADDE1"/>
            </a:solidFill>
            <a:ln w="19050" algn="ctr">
              <a:solidFill>
                <a:srgbClr val="14375B"/>
              </a:solidFill>
              <a:round/>
              <a:headEnd/>
              <a:tailEnd/>
            </a:ln>
            <a:effectLst/>
          </p:spPr>
          <p:txBody>
            <a:bodyPr wrap="none" anchor="ctr"/>
            <a:lstStyle>
              <a:lvl1pPr eaLnBrk="0" hangingPunct="0">
                <a:spcBef>
                  <a:spcPct val="20000"/>
                </a:spcBef>
                <a:buClr>
                  <a:srgbClr val="1F3463"/>
                </a:buClr>
                <a:buFont typeface="ＭＳ Ｐゴシック" charset="-128"/>
                <a:buChar char="■"/>
                <a:defRPr kumimoji="1" sz="2000">
                  <a:solidFill>
                    <a:srgbClr val="606060"/>
                  </a:solidFill>
                </a:defRPr>
              </a:lvl1pPr>
              <a:lvl2pPr marL="742950" indent="-285750" eaLnBrk="0" hangingPunct="0">
                <a:spcBef>
                  <a:spcPct val="20000"/>
                </a:spcBef>
                <a:buClr>
                  <a:srgbClr val="14375B"/>
                </a:buClr>
                <a:buFont typeface="Wingdings" pitchFamily="2" charset="2"/>
                <a:buChar char="l"/>
                <a:defRPr kumimoji="1" sz="2000">
                  <a:solidFill>
                    <a:srgbClr val="606060"/>
                  </a:solidFill>
                </a:defRPr>
              </a:lvl2pPr>
              <a:lvl3pPr marL="1143000" indent="-228600" eaLnBrk="0" hangingPunct="0">
                <a:spcBef>
                  <a:spcPct val="20000"/>
                </a:spcBef>
                <a:buClr>
                  <a:srgbClr val="14375B"/>
                </a:buClr>
                <a:buFont typeface="Arial" charset="0"/>
                <a:buChar char="•"/>
                <a:defRPr kumimoji="1" sz="2000">
                  <a:solidFill>
                    <a:srgbClr val="606060"/>
                  </a:solidFill>
                </a:defRPr>
              </a:lvl3pPr>
              <a:lvl4pPr marL="1600200" indent="-228600" eaLnBrk="0" hangingPunct="0">
                <a:spcBef>
                  <a:spcPct val="20000"/>
                </a:spcBef>
                <a:buClr>
                  <a:srgbClr val="14375B"/>
                </a:buClr>
                <a:buFont typeface="Wingdings" pitchFamily="2" charset="2"/>
                <a:buChar char="Ø"/>
                <a:defRPr kumimoji="1" sz="2000">
                  <a:solidFill>
                    <a:srgbClr val="606060"/>
                  </a:solidFill>
                </a:defRPr>
              </a:lvl4pPr>
              <a:lvl5pPr marL="2057400" indent="-228600" eaLnBrk="0" hangingPunct="0">
                <a:spcBef>
                  <a:spcPct val="20000"/>
                </a:spcBef>
                <a:buClr>
                  <a:srgbClr val="14375B"/>
                </a:buClr>
                <a:buFont typeface="Wingdings" pitchFamily="2" charset="2"/>
                <a:buChar char="w"/>
                <a:defRPr kumimoji="1" sz="2000">
                  <a:solidFill>
                    <a:srgbClr val="606060"/>
                  </a:solidFill>
                </a:defRPr>
              </a:lvl5pPr>
              <a:lvl6pPr marL="25146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6pPr>
              <a:lvl7pPr marL="29718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7pPr>
              <a:lvl8pPr marL="34290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8pPr>
              <a:lvl9pPr marL="38862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9pPr>
            </a:lstStyle>
            <a:p>
              <a:pPr eaLnBrk="1" hangingPunct="1">
                <a:spcBef>
                  <a:spcPct val="0"/>
                </a:spcBef>
                <a:buClrTx/>
                <a:buFontTx/>
                <a:buNone/>
              </a:pPr>
              <a:endPar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61" name="Text Box 60">
              <a:extLst>
                <a:ext uri="{FF2B5EF4-FFF2-40B4-BE49-F238E27FC236}">
                  <a16:creationId xmlns:a16="http://schemas.microsoft.com/office/drawing/2014/main" id="{53116CA9-4B72-A293-BD0B-A893C43E17B8}"/>
                </a:ext>
              </a:extLst>
            </p:cNvPr>
            <p:cNvSpPr txBox="1">
              <a:spLocks noChangeArrowheads="1"/>
            </p:cNvSpPr>
            <p:nvPr/>
          </p:nvSpPr>
          <p:spPr bwMode="auto">
            <a:xfrm>
              <a:off x="2019606" y="3839676"/>
              <a:ext cx="1871580" cy="248017"/>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317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lvl1pPr eaLnBrk="0" hangingPunct="0">
                <a:spcBef>
                  <a:spcPct val="20000"/>
                </a:spcBef>
                <a:buClr>
                  <a:srgbClr val="1F3463"/>
                </a:buClr>
                <a:buFont typeface="ＭＳ Ｐゴシック" charset="-128"/>
                <a:buChar char="■"/>
                <a:defRPr kumimoji="1" sz="2000">
                  <a:solidFill>
                    <a:srgbClr val="606060"/>
                  </a:solidFill>
                </a:defRPr>
              </a:lvl1pPr>
              <a:lvl2pPr marL="742950" indent="-285750" eaLnBrk="0" hangingPunct="0">
                <a:spcBef>
                  <a:spcPct val="20000"/>
                </a:spcBef>
                <a:buClr>
                  <a:srgbClr val="14375B"/>
                </a:buClr>
                <a:buFont typeface="Wingdings" pitchFamily="2" charset="2"/>
                <a:buChar char="l"/>
                <a:defRPr kumimoji="1" sz="2000">
                  <a:solidFill>
                    <a:srgbClr val="606060"/>
                  </a:solidFill>
                </a:defRPr>
              </a:lvl2pPr>
              <a:lvl3pPr marL="1143000" indent="-228600" eaLnBrk="0" hangingPunct="0">
                <a:spcBef>
                  <a:spcPct val="20000"/>
                </a:spcBef>
                <a:buClr>
                  <a:srgbClr val="14375B"/>
                </a:buClr>
                <a:buFont typeface="Arial" charset="0"/>
                <a:buChar char="•"/>
                <a:defRPr kumimoji="1" sz="2000">
                  <a:solidFill>
                    <a:srgbClr val="606060"/>
                  </a:solidFill>
                </a:defRPr>
              </a:lvl3pPr>
              <a:lvl4pPr marL="1600200" indent="-228600" eaLnBrk="0" hangingPunct="0">
                <a:spcBef>
                  <a:spcPct val="20000"/>
                </a:spcBef>
                <a:buClr>
                  <a:srgbClr val="14375B"/>
                </a:buClr>
                <a:buFont typeface="Wingdings" pitchFamily="2" charset="2"/>
                <a:buChar char="Ø"/>
                <a:defRPr kumimoji="1" sz="2000">
                  <a:solidFill>
                    <a:srgbClr val="606060"/>
                  </a:solidFill>
                </a:defRPr>
              </a:lvl4pPr>
              <a:lvl5pPr marL="2057400" indent="-228600" eaLnBrk="0" hangingPunct="0">
                <a:spcBef>
                  <a:spcPct val="20000"/>
                </a:spcBef>
                <a:buClr>
                  <a:srgbClr val="14375B"/>
                </a:buClr>
                <a:buFont typeface="Wingdings" pitchFamily="2" charset="2"/>
                <a:buChar char="w"/>
                <a:defRPr kumimoji="1" sz="2000">
                  <a:solidFill>
                    <a:srgbClr val="606060"/>
                  </a:solidFill>
                </a:defRPr>
              </a:lvl5pPr>
              <a:lvl6pPr marL="25146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6pPr>
              <a:lvl7pPr marL="29718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7pPr>
              <a:lvl8pPr marL="34290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8pPr>
              <a:lvl9pPr marL="38862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9pPr>
            </a:lstStyle>
            <a:p>
              <a:pPr algn="r" eaLnBrk="1" hangingPunct="1">
                <a:lnSpc>
                  <a:spcPct val="90000"/>
                </a:lnSpc>
                <a:spcBef>
                  <a:spcPct val="0"/>
                </a:spcBef>
                <a:buClrTx/>
                <a:buFontTx/>
                <a:buNone/>
              </a:pPr>
              <a:r>
                <a:rPr lang="ja-JP" altLang="en-US" sz="1050" b="1" dirty="0">
                  <a:solidFill>
                    <a:srgbClr val="14375B"/>
                  </a:solidFill>
                  <a:latin typeface="メイリオ" panose="020B0604030504040204" pitchFamily="50" charset="-128"/>
                  <a:ea typeface="メイリオ" panose="020B0604030504040204" pitchFamily="50" charset="-128"/>
                  <a:cs typeface="メイリオ" panose="020B0604030504040204" pitchFamily="50" charset="-128"/>
                </a:rPr>
                <a:t>香港提携事務所</a:t>
              </a:r>
              <a:endParaRPr lang="en-US" altLang="ja-JP" sz="1050" b="1" dirty="0">
                <a:solidFill>
                  <a:srgbClr val="14375B"/>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1" hangingPunct="1">
                <a:lnSpc>
                  <a:spcPts val="800"/>
                </a:lnSpc>
                <a:spcBef>
                  <a:spcPct val="0"/>
                </a:spcBef>
                <a:buClrTx/>
                <a:buFontTx/>
                <a:buNone/>
              </a:pPr>
              <a:r>
                <a:rPr lang="en-US" altLang="ja-JP" sz="900" b="1" dirty="0">
                  <a:solidFill>
                    <a:srgbClr val="14375B"/>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b="1" dirty="0">
                  <a:solidFill>
                    <a:srgbClr val="14375B"/>
                  </a:solidFill>
                  <a:latin typeface="メイリオ" panose="020B0604030504040204" pitchFamily="50" charset="-128"/>
                  <a:ea typeface="メイリオ" panose="020B0604030504040204" pitchFamily="50" charset="-128"/>
                  <a:cs typeface="Calibri" panose="020F0502020204030204" pitchFamily="34" charset="0"/>
                </a:rPr>
                <a:t>Nakamura &amp; Associates</a:t>
              </a:r>
              <a:r>
                <a:rPr lang="en-US" altLang="ja-JP" sz="900" b="1" dirty="0">
                  <a:solidFill>
                    <a:srgbClr val="14375B"/>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900" b="1" dirty="0">
                <a:solidFill>
                  <a:srgbClr val="14375B"/>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62" name="Text Box 60">
              <a:extLst>
                <a:ext uri="{FF2B5EF4-FFF2-40B4-BE49-F238E27FC236}">
                  <a16:creationId xmlns:a16="http://schemas.microsoft.com/office/drawing/2014/main" id="{0BD755F7-C48F-5AF6-18EA-1FD9EB7FA8A3}"/>
                </a:ext>
              </a:extLst>
            </p:cNvPr>
            <p:cNvSpPr txBox="1">
              <a:spLocks noChangeArrowheads="1"/>
            </p:cNvSpPr>
            <p:nvPr/>
          </p:nvSpPr>
          <p:spPr bwMode="auto">
            <a:xfrm>
              <a:off x="1877792" y="4731140"/>
              <a:ext cx="1871580" cy="270074"/>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317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lvl1pPr eaLnBrk="0" hangingPunct="0">
                <a:spcBef>
                  <a:spcPct val="20000"/>
                </a:spcBef>
                <a:buClr>
                  <a:srgbClr val="1F3463"/>
                </a:buClr>
                <a:buFont typeface="ＭＳ Ｐゴシック" charset="-128"/>
                <a:buChar char="■"/>
                <a:defRPr kumimoji="1" sz="2000">
                  <a:solidFill>
                    <a:srgbClr val="606060"/>
                  </a:solidFill>
                </a:defRPr>
              </a:lvl1pPr>
              <a:lvl2pPr marL="742950" indent="-285750" eaLnBrk="0" hangingPunct="0">
                <a:spcBef>
                  <a:spcPct val="20000"/>
                </a:spcBef>
                <a:buClr>
                  <a:srgbClr val="14375B"/>
                </a:buClr>
                <a:buFont typeface="Wingdings" pitchFamily="2" charset="2"/>
                <a:buChar char="l"/>
                <a:defRPr kumimoji="1" sz="2000">
                  <a:solidFill>
                    <a:srgbClr val="606060"/>
                  </a:solidFill>
                </a:defRPr>
              </a:lvl2pPr>
              <a:lvl3pPr marL="1143000" indent="-228600" eaLnBrk="0" hangingPunct="0">
                <a:spcBef>
                  <a:spcPct val="20000"/>
                </a:spcBef>
                <a:buClr>
                  <a:srgbClr val="14375B"/>
                </a:buClr>
                <a:buFont typeface="Arial" charset="0"/>
                <a:buChar char="•"/>
                <a:defRPr kumimoji="1" sz="2000">
                  <a:solidFill>
                    <a:srgbClr val="606060"/>
                  </a:solidFill>
                </a:defRPr>
              </a:lvl3pPr>
              <a:lvl4pPr marL="1600200" indent="-228600" eaLnBrk="0" hangingPunct="0">
                <a:spcBef>
                  <a:spcPct val="20000"/>
                </a:spcBef>
                <a:buClr>
                  <a:srgbClr val="14375B"/>
                </a:buClr>
                <a:buFont typeface="Wingdings" pitchFamily="2" charset="2"/>
                <a:buChar char="Ø"/>
                <a:defRPr kumimoji="1" sz="2000">
                  <a:solidFill>
                    <a:srgbClr val="606060"/>
                  </a:solidFill>
                </a:defRPr>
              </a:lvl4pPr>
              <a:lvl5pPr marL="2057400" indent="-228600" eaLnBrk="0" hangingPunct="0">
                <a:spcBef>
                  <a:spcPct val="20000"/>
                </a:spcBef>
                <a:buClr>
                  <a:srgbClr val="14375B"/>
                </a:buClr>
                <a:buFont typeface="Wingdings" pitchFamily="2" charset="2"/>
                <a:buChar char="w"/>
                <a:defRPr kumimoji="1" sz="2000">
                  <a:solidFill>
                    <a:srgbClr val="606060"/>
                  </a:solidFill>
                </a:defRPr>
              </a:lvl5pPr>
              <a:lvl6pPr marL="25146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6pPr>
              <a:lvl7pPr marL="29718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7pPr>
              <a:lvl8pPr marL="34290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8pPr>
              <a:lvl9pPr marL="38862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9pPr>
            </a:lstStyle>
            <a:p>
              <a:pPr algn="r" eaLnBrk="1" hangingPunct="1">
                <a:lnSpc>
                  <a:spcPct val="90000"/>
                </a:lnSpc>
                <a:spcBef>
                  <a:spcPct val="0"/>
                </a:spcBef>
                <a:buClrTx/>
                <a:buFontTx/>
                <a:buNone/>
              </a:pPr>
              <a:r>
                <a:rPr lang="en-US" altLang="ja-JP" sz="1050" b="1" dirty="0">
                  <a:solidFill>
                    <a:srgbClr val="14375B"/>
                  </a:solidFill>
                  <a:latin typeface="メイリオ" panose="020B0604030504040204" pitchFamily="50" charset="-128"/>
                  <a:ea typeface="メイリオ" panose="020B0604030504040204" pitchFamily="50" charset="-128"/>
                  <a:cs typeface="メイリオ" panose="020B0604030504040204" pitchFamily="50" charset="-128"/>
                </a:rPr>
                <a:t>AMT</a:t>
              </a:r>
              <a:r>
                <a:rPr lang="ja-JP" altLang="en-US" sz="1050" b="1" dirty="0">
                  <a:solidFill>
                    <a:srgbClr val="14375B"/>
                  </a:solidFill>
                  <a:latin typeface="メイリオ" panose="020B0604030504040204" pitchFamily="50" charset="-128"/>
                  <a:ea typeface="メイリオ" panose="020B0604030504040204" pitchFamily="50" charset="-128"/>
                  <a:cs typeface="メイリオ" panose="020B0604030504040204" pitchFamily="50" charset="-128"/>
                </a:rPr>
                <a:t>ジャカルタデスク</a:t>
              </a:r>
              <a:endParaRPr lang="en-US" altLang="ja-JP" sz="1050" b="1" dirty="0">
                <a:solidFill>
                  <a:srgbClr val="14375B"/>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1" hangingPunct="1">
                <a:lnSpc>
                  <a:spcPct val="90000"/>
                </a:lnSpc>
                <a:spcBef>
                  <a:spcPct val="0"/>
                </a:spcBef>
                <a:buClrTx/>
                <a:buFontTx/>
                <a:buNone/>
              </a:pPr>
              <a:r>
                <a:rPr lang="en-US" altLang="ja-JP" sz="900" b="1" dirty="0">
                  <a:solidFill>
                    <a:srgbClr val="14375B"/>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b="1" dirty="0">
                  <a:solidFill>
                    <a:srgbClr val="14375B"/>
                  </a:solidFill>
                  <a:latin typeface="メイリオ" panose="020B0604030504040204" pitchFamily="50" charset="-128"/>
                  <a:ea typeface="メイリオ" panose="020B0604030504040204" pitchFamily="50" charset="-128"/>
                  <a:cs typeface="Calibri" panose="020F0502020204030204" pitchFamily="34" charset="0"/>
                </a:rPr>
                <a:t>H &amp; A Partners</a:t>
              </a:r>
              <a:r>
                <a:rPr lang="en-US" altLang="ja-JP" sz="900" b="1" dirty="0">
                  <a:solidFill>
                    <a:srgbClr val="14375B"/>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900" b="1" dirty="0">
                <a:solidFill>
                  <a:srgbClr val="14375B"/>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63" name="正方形/長方形 962">
              <a:extLst>
                <a:ext uri="{FF2B5EF4-FFF2-40B4-BE49-F238E27FC236}">
                  <a16:creationId xmlns:a16="http://schemas.microsoft.com/office/drawing/2014/main" id="{AC9ADF16-EEB5-63E7-C1A9-5C70876FC27C}"/>
                </a:ext>
              </a:extLst>
            </p:cNvPr>
            <p:cNvSpPr/>
            <p:nvPr/>
          </p:nvSpPr>
          <p:spPr>
            <a:xfrm>
              <a:off x="884336" y="1983061"/>
              <a:ext cx="3448776" cy="221803"/>
            </a:xfrm>
            <a:prstGeom prst="rect">
              <a:avLst/>
            </a:prstGeom>
            <a:solidFill>
              <a:srgbClr val="DEDDD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r>
                <a:rPr lang="en-US" altLang="ja-JP" sz="900" dirty="0">
                  <a:solidFill>
                    <a:srgbClr val="14375B"/>
                  </a:solidFill>
                  <a:latin typeface="メイリオ" panose="020B0604030504040204" pitchFamily="50" charset="-128"/>
                  <a:ea typeface="メイリオ" panose="020B0604030504040204" pitchFamily="50" charset="-128"/>
                </a:rPr>
                <a:t>Slaughter &amp; May (UK), </a:t>
              </a:r>
              <a:r>
                <a:rPr lang="en-US" altLang="ja-JP" sz="900" dirty="0" err="1">
                  <a:solidFill>
                    <a:srgbClr val="14375B"/>
                  </a:solidFill>
                  <a:latin typeface="メイリオ" panose="020B0604030504040204" pitchFamily="50" charset="-128"/>
                  <a:ea typeface="メイリオ" panose="020B0604030504040204" pitchFamily="50" charset="-128"/>
                </a:rPr>
                <a:t>Hengeler</a:t>
              </a:r>
              <a:r>
                <a:rPr lang="en-US" altLang="ja-JP" sz="900" dirty="0">
                  <a:solidFill>
                    <a:srgbClr val="14375B"/>
                  </a:solidFill>
                  <a:latin typeface="メイリオ" panose="020B0604030504040204" pitchFamily="50" charset="-128"/>
                  <a:ea typeface="メイリオ" panose="020B0604030504040204" pitchFamily="50" charset="-128"/>
                </a:rPr>
                <a:t> Mueller (Germany), etc.        </a:t>
              </a:r>
            </a:p>
          </p:txBody>
        </p:sp>
        <p:sp>
          <p:nvSpPr>
            <p:cNvPr id="964" name="Text Box 60">
              <a:extLst>
                <a:ext uri="{FF2B5EF4-FFF2-40B4-BE49-F238E27FC236}">
                  <a16:creationId xmlns:a16="http://schemas.microsoft.com/office/drawing/2014/main" id="{27A20539-92DC-5005-0329-5774BF2E1492}"/>
                </a:ext>
              </a:extLst>
            </p:cNvPr>
            <p:cNvSpPr txBox="1">
              <a:spLocks noChangeArrowheads="1"/>
            </p:cNvSpPr>
            <p:nvPr/>
          </p:nvSpPr>
          <p:spPr bwMode="auto">
            <a:xfrm>
              <a:off x="402975" y="3203015"/>
              <a:ext cx="1456233" cy="145424"/>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317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lvl1pPr eaLnBrk="0" hangingPunct="0">
                <a:spcBef>
                  <a:spcPct val="20000"/>
                </a:spcBef>
                <a:buClr>
                  <a:srgbClr val="1F3463"/>
                </a:buClr>
                <a:buFont typeface="ＭＳ Ｐゴシック" charset="-128"/>
                <a:buChar char="■"/>
                <a:defRPr kumimoji="1" sz="2000">
                  <a:solidFill>
                    <a:srgbClr val="606060"/>
                  </a:solidFill>
                </a:defRPr>
              </a:lvl1pPr>
              <a:lvl2pPr marL="742950" indent="-285750" eaLnBrk="0" hangingPunct="0">
                <a:spcBef>
                  <a:spcPct val="20000"/>
                </a:spcBef>
                <a:buClr>
                  <a:srgbClr val="14375B"/>
                </a:buClr>
                <a:buFont typeface="Wingdings" pitchFamily="2" charset="2"/>
                <a:buChar char="l"/>
                <a:defRPr kumimoji="1" sz="2000">
                  <a:solidFill>
                    <a:srgbClr val="606060"/>
                  </a:solidFill>
                </a:defRPr>
              </a:lvl2pPr>
              <a:lvl3pPr marL="1143000" indent="-228600" eaLnBrk="0" hangingPunct="0">
                <a:spcBef>
                  <a:spcPct val="20000"/>
                </a:spcBef>
                <a:buClr>
                  <a:srgbClr val="14375B"/>
                </a:buClr>
                <a:buFont typeface="Arial" charset="0"/>
                <a:buChar char="•"/>
                <a:defRPr kumimoji="1" sz="2000">
                  <a:solidFill>
                    <a:srgbClr val="606060"/>
                  </a:solidFill>
                </a:defRPr>
              </a:lvl3pPr>
              <a:lvl4pPr marL="1600200" indent="-228600" eaLnBrk="0" hangingPunct="0">
                <a:spcBef>
                  <a:spcPct val="20000"/>
                </a:spcBef>
                <a:buClr>
                  <a:srgbClr val="14375B"/>
                </a:buClr>
                <a:buFont typeface="Wingdings" pitchFamily="2" charset="2"/>
                <a:buChar char="Ø"/>
                <a:defRPr kumimoji="1" sz="2000">
                  <a:solidFill>
                    <a:srgbClr val="606060"/>
                  </a:solidFill>
                </a:defRPr>
              </a:lvl4pPr>
              <a:lvl5pPr marL="2057400" indent="-228600" eaLnBrk="0" hangingPunct="0">
                <a:spcBef>
                  <a:spcPct val="20000"/>
                </a:spcBef>
                <a:buClr>
                  <a:srgbClr val="14375B"/>
                </a:buClr>
                <a:buFont typeface="Wingdings" pitchFamily="2" charset="2"/>
                <a:buChar char="w"/>
                <a:defRPr kumimoji="1" sz="2000">
                  <a:solidFill>
                    <a:srgbClr val="606060"/>
                  </a:solidFill>
                </a:defRPr>
              </a:lvl5pPr>
              <a:lvl6pPr marL="25146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6pPr>
              <a:lvl7pPr marL="29718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7pPr>
              <a:lvl8pPr marL="34290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8pPr>
              <a:lvl9pPr marL="38862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9pPr>
            </a:lstStyle>
            <a:p>
              <a:pPr algn="r" eaLnBrk="1" hangingPunct="1">
                <a:lnSpc>
                  <a:spcPct val="90000"/>
                </a:lnSpc>
                <a:spcBef>
                  <a:spcPct val="0"/>
                </a:spcBef>
                <a:buClrTx/>
                <a:buFontTx/>
                <a:buNone/>
              </a:pPr>
              <a:r>
                <a:rPr lang="en-US" altLang="ja-JP" sz="1050" b="1" dirty="0">
                  <a:solidFill>
                    <a:srgbClr val="14375B"/>
                  </a:solidFill>
                  <a:latin typeface="メイリオ" panose="020B0604030504040204" pitchFamily="50" charset="-128"/>
                  <a:ea typeface="メイリオ" panose="020B0604030504040204" pitchFamily="50" charset="-128"/>
                  <a:cs typeface="メイリオ" panose="020B0604030504040204" pitchFamily="50" charset="-128"/>
                </a:rPr>
                <a:t>AMT </a:t>
              </a:r>
              <a:r>
                <a:rPr lang="ja-JP" altLang="en-US" sz="1050" b="1" dirty="0">
                  <a:solidFill>
                    <a:srgbClr val="14375B"/>
                  </a:solidFill>
                  <a:latin typeface="メイリオ" panose="020B0604030504040204" pitchFamily="50" charset="-128"/>
                  <a:ea typeface="メイリオ" panose="020B0604030504040204" pitchFamily="50" charset="-128"/>
                  <a:cs typeface="メイリオ" panose="020B0604030504040204" pitchFamily="50" charset="-128"/>
                </a:rPr>
                <a:t>ロンドンオフィス</a:t>
              </a:r>
            </a:p>
          </p:txBody>
        </p:sp>
        <p:sp>
          <p:nvSpPr>
            <p:cNvPr id="965" name="Oval 23">
              <a:extLst>
                <a:ext uri="{FF2B5EF4-FFF2-40B4-BE49-F238E27FC236}">
                  <a16:creationId xmlns:a16="http://schemas.microsoft.com/office/drawing/2014/main" id="{85306024-56F2-4035-7C6A-F6AD292B7557}"/>
                </a:ext>
              </a:extLst>
            </p:cNvPr>
            <p:cNvSpPr>
              <a:spLocks noChangeAspect="1" noChangeArrowheads="1"/>
            </p:cNvSpPr>
            <p:nvPr/>
          </p:nvSpPr>
          <p:spPr bwMode="auto">
            <a:xfrm>
              <a:off x="1112260" y="3004234"/>
              <a:ext cx="88572" cy="85165"/>
            </a:xfrm>
            <a:prstGeom prst="ellipse">
              <a:avLst/>
            </a:prstGeom>
            <a:solidFill>
              <a:srgbClr val="BADDE1"/>
            </a:solidFill>
            <a:ln w="19050" algn="ctr">
              <a:solidFill>
                <a:srgbClr val="14375B"/>
              </a:solidFill>
              <a:round/>
              <a:headEnd/>
              <a:tailEnd/>
            </a:ln>
            <a:effectLst/>
          </p:spPr>
          <p:txBody>
            <a:bodyPr wrap="none" anchor="ctr"/>
            <a:lstStyle>
              <a:lvl1pPr eaLnBrk="0" hangingPunct="0">
                <a:spcBef>
                  <a:spcPct val="20000"/>
                </a:spcBef>
                <a:buClr>
                  <a:srgbClr val="1F3463"/>
                </a:buClr>
                <a:buFont typeface="ＭＳ Ｐゴシック" charset="-128"/>
                <a:buChar char="■"/>
                <a:defRPr kumimoji="1" sz="2000">
                  <a:solidFill>
                    <a:srgbClr val="606060"/>
                  </a:solidFill>
                </a:defRPr>
              </a:lvl1pPr>
              <a:lvl2pPr marL="742950" indent="-285750" eaLnBrk="0" hangingPunct="0">
                <a:spcBef>
                  <a:spcPct val="20000"/>
                </a:spcBef>
                <a:buClr>
                  <a:srgbClr val="14375B"/>
                </a:buClr>
                <a:buFont typeface="Wingdings" pitchFamily="2" charset="2"/>
                <a:buChar char="l"/>
                <a:defRPr kumimoji="1" sz="2000">
                  <a:solidFill>
                    <a:srgbClr val="606060"/>
                  </a:solidFill>
                </a:defRPr>
              </a:lvl2pPr>
              <a:lvl3pPr marL="1143000" indent="-228600" eaLnBrk="0" hangingPunct="0">
                <a:spcBef>
                  <a:spcPct val="20000"/>
                </a:spcBef>
                <a:buClr>
                  <a:srgbClr val="14375B"/>
                </a:buClr>
                <a:buFont typeface="Arial" charset="0"/>
                <a:buChar char="•"/>
                <a:defRPr kumimoji="1" sz="2000">
                  <a:solidFill>
                    <a:srgbClr val="606060"/>
                  </a:solidFill>
                </a:defRPr>
              </a:lvl3pPr>
              <a:lvl4pPr marL="1600200" indent="-228600" eaLnBrk="0" hangingPunct="0">
                <a:spcBef>
                  <a:spcPct val="20000"/>
                </a:spcBef>
                <a:buClr>
                  <a:srgbClr val="14375B"/>
                </a:buClr>
                <a:buFont typeface="Wingdings" pitchFamily="2" charset="2"/>
                <a:buChar char="Ø"/>
                <a:defRPr kumimoji="1" sz="2000">
                  <a:solidFill>
                    <a:srgbClr val="606060"/>
                  </a:solidFill>
                </a:defRPr>
              </a:lvl4pPr>
              <a:lvl5pPr marL="2057400" indent="-228600" eaLnBrk="0" hangingPunct="0">
                <a:spcBef>
                  <a:spcPct val="20000"/>
                </a:spcBef>
                <a:buClr>
                  <a:srgbClr val="14375B"/>
                </a:buClr>
                <a:buFont typeface="Wingdings" pitchFamily="2" charset="2"/>
                <a:buChar char="w"/>
                <a:defRPr kumimoji="1" sz="2000">
                  <a:solidFill>
                    <a:srgbClr val="606060"/>
                  </a:solidFill>
                </a:defRPr>
              </a:lvl5pPr>
              <a:lvl6pPr marL="25146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6pPr>
              <a:lvl7pPr marL="29718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7pPr>
              <a:lvl8pPr marL="34290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8pPr>
              <a:lvl9pPr marL="38862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9pPr>
            </a:lstStyle>
            <a:p>
              <a:pPr eaLnBrk="1" hangingPunct="1">
                <a:spcBef>
                  <a:spcPct val="0"/>
                </a:spcBef>
                <a:buClrTx/>
                <a:buFontTx/>
                <a:buNone/>
              </a:pPr>
              <a:endPar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66" name="Oval 23">
              <a:extLst>
                <a:ext uri="{FF2B5EF4-FFF2-40B4-BE49-F238E27FC236}">
                  <a16:creationId xmlns:a16="http://schemas.microsoft.com/office/drawing/2014/main" id="{166DDAA1-B9FB-FDE0-9FBE-A8964ABA783B}"/>
                </a:ext>
              </a:extLst>
            </p:cNvPr>
            <p:cNvSpPr>
              <a:spLocks noChangeAspect="1" noChangeArrowheads="1"/>
            </p:cNvSpPr>
            <p:nvPr/>
          </p:nvSpPr>
          <p:spPr bwMode="auto">
            <a:xfrm>
              <a:off x="3721877" y="4034027"/>
              <a:ext cx="88948" cy="83310"/>
            </a:xfrm>
            <a:prstGeom prst="ellipse">
              <a:avLst/>
            </a:prstGeom>
            <a:solidFill>
              <a:srgbClr val="BADDE1"/>
            </a:solidFill>
            <a:ln w="19050" algn="ctr">
              <a:solidFill>
                <a:srgbClr val="14375B"/>
              </a:solidFill>
              <a:round/>
              <a:headEnd/>
              <a:tailEnd/>
            </a:ln>
            <a:effectLst/>
          </p:spPr>
          <p:txBody>
            <a:bodyPr wrap="none" anchor="ctr"/>
            <a:lstStyle>
              <a:lvl1pPr eaLnBrk="0" hangingPunct="0">
                <a:spcBef>
                  <a:spcPct val="20000"/>
                </a:spcBef>
                <a:buClr>
                  <a:srgbClr val="1F3463"/>
                </a:buClr>
                <a:buFont typeface="ＭＳ Ｐゴシック" charset="-128"/>
                <a:buChar char="■"/>
                <a:defRPr kumimoji="1" sz="2000">
                  <a:solidFill>
                    <a:srgbClr val="606060"/>
                  </a:solidFill>
                </a:defRPr>
              </a:lvl1pPr>
              <a:lvl2pPr marL="742950" indent="-285750" eaLnBrk="0" hangingPunct="0">
                <a:spcBef>
                  <a:spcPct val="20000"/>
                </a:spcBef>
                <a:buClr>
                  <a:srgbClr val="14375B"/>
                </a:buClr>
                <a:buFont typeface="Wingdings" pitchFamily="2" charset="2"/>
                <a:buChar char="l"/>
                <a:defRPr kumimoji="1" sz="2000">
                  <a:solidFill>
                    <a:srgbClr val="606060"/>
                  </a:solidFill>
                </a:defRPr>
              </a:lvl2pPr>
              <a:lvl3pPr marL="1143000" indent="-228600" eaLnBrk="0" hangingPunct="0">
                <a:spcBef>
                  <a:spcPct val="20000"/>
                </a:spcBef>
                <a:buClr>
                  <a:srgbClr val="14375B"/>
                </a:buClr>
                <a:buFont typeface="Arial" charset="0"/>
                <a:buChar char="•"/>
                <a:defRPr kumimoji="1" sz="2000">
                  <a:solidFill>
                    <a:srgbClr val="606060"/>
                  </a:solidFill>
                </a:defRPr>
              </a:lvl3pPr>
              <a:lvl4pPr marL="1600200" indent="-228600" eaLnBrk="0" hangingPunct="0">
                <a:spcBef>
                  <a:spcPct val="20000"/>
                </a:spcBef>
                <a:buClr>
                  <a:srgbClr val="14375B"/>
                </a:buClr>
                <a:buFont typeface="Wingdings" pitchFamily="2" charset="2"/>
                <a:buChar char="Ø"/>
                <a:defRPr kumimoji="1" sz="2000">
                  <a:solidFill>
                    <a:srgbClr val="606060"/>
                  </a:solidFill>
                </a:defRPr>
              </a:lvl4pPr>
              <a:lvl5pPr marL="2057400" indent="-228600" eaLnBrk="0" hangingPunct="0">
                <a:spcBef>
                  <a:spcPct val="20000"/>
                </a:spcBef>
                <a:buClr>
                  <a:srgbClr val="14375B"/>
                </a:buClr>
                <a:buFont typeface="Wingdings" pitchFamily="2" charset="2"/>
                <a:buChar char="w"/>
                <a:defRPr kumimoji="1" sz="2000">
                  <a:solidFill>
                    <a:srgbClr val="606060"/>
                  </a:solidFill>
                </a:defRPr>
              </a:lvl5pPr>
              <a:lvl6pPr marL="25146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6pPr>
              <a:lvl7pPr marL="29718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7pPr>
              <a:lvl8pPr marL="34290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8pPr>
              <a:lvl9pPr marL="38862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9pPr>
            </a:lstStyle>
            <a:p>
              <a:pPr eaLnBrk="1" hangingPunct="1">
                <a:spcBef>
                  <a:spcPct val="0"/>
                </a:spcBef>
                <a:buClrTx/>
                <a:buFontTx/>
                <a:buNone/>
              </a:pPr>
              <a:endParaRPr lang="ja-JP" altLang="en-US" sz="1050" dirty="0">
                <a:solidFill>
                  <a:schemeClr val="tx1"/>
                </a:solidFill>
                <a:latin typeface="メイリオ" panose="020B0604030504040204" pitchFamily="50" charset="-128"/>
                <a:ea typeface="メイリオ" panose="020B0604030504040204" pitchFamily="50" charset="-128"/>
              </a:endParaRPr>
            </a:p>
          </p:txBody>
        </p:sp>
        <p:sp>
          <p:nvSpPr>
            <p:cNvPr id="967" name="Text Box 60">
              <a:extLst>
                <a:ext uri="{FF2B5EF4-FFF2-40B4-BE49-F238E27FC236}">
                  <a16:creationId xmlns:a16="http://schemas.microsoft.com/office/drawing/2014/main" id="{E003B7C1-7710-13E6-21F9-092230E008A3}"/>
                </a:ext>
              </a:extLst>
            </p:cNvPr>
            <p:cNvSpPr txBox="1">
              <a:spLocks noChangeArrowheads="1"/>
            </p:cNvSpPr>
            <p:nvPr/>
          </p:nvSpPr>
          <p:spPr bwMode="auto">
            <a:xfrm>
              <a:off x="3851513" y="4025756"/>
              <a:ext cx="1459585" cy="149464"/>
            </a:xfrm>
            <a:prstGeom prst="rect">
              <a:avLst/>
            </a:prstGeom>
            <a:solidFill>
              <a:schemeClr val="bg1"/>
            </a:solidFill>
            <a:ln>
              <a:noFill/>
            </a:ln>
            <a:effectLst/>
          </p:spPr>
          <p:txBody>
            <a:bodyPr wrap="square" lIns="0" tIns="0" rIns="0" bIns="0" anchor="ctr" anchorCtr="0">
              <a:spAutoFit/>
            </a:bodyPr>
            <a:lstStyle>
              <a:lvl1pPr eaLnBrk="0" hangingPunct="0">
                <a:spcBef>
                  <a:spcPct val="20000"/>
                </a:spcBef>
                <a:buClr>
                  <a:srgbClr val="1F3463"/>
                </a:buClr>
                <a:buFont typeface="ＭＳ Ｐゴシック" charset="-128"/>
                <a:buChar char="■"/>
                <a:defRPr kumimoji="1" sz="2000">
                  <a:solidFill>
                    <a:srgbClr val="606060"/>
                  </a:solidFill>
                </a:defRPr>
              </a:lvl1pPr>
              <a:lvl2pPr marL="742950" indent="-285750" eaLnBrk="0" hangingPunct="0">
                <a:spcBef>
                  <a:spcPct val="20000"/>
                </a:spcBef>
                <a:buClr>
                  <a:srgbClr val="14375B"/>
                </a:buClr>
                <a:buFont typeface="Wingdings" pitchFamily="2" charset="2"/>
                <a:buChar char="l"/>
                <a:defRPr kumimoji="1" sz="2000">
                  <a:solidFill>
                    <a:srgbClr val="606060"/>
                  </a:solidFill>
                </a:defRPr>
              </a:lvl2pPr>
              <a:lvl3pPr marL="1143000" indent="-228600" eaLnBrk="0" hangingPunct="0">
                <a:spcBef>
                  <a:spcPct val="20000"/>
                </a:spcBef>
                <a:buClr>
                  <a:srgbClr val="14375B"/>
                </a:buClr>
                <a:buFont typeface="Arial" charset="0"/>
                <a:buChar char="•"/>
                <a:defRPr kumimoji="1" sz="2000">
                  <a:solidFill>
                    <a:srgbClr val="606060"/>
                  </a:solidFill>
                </a:defRPr>
              </a:lvl3pPr>
              <a:lvl4pPr marL="1600200" indent="-228600" eaLnBrk="0" hangingPunct="0">
                <a:spcBef>
                  <a:spcPct val="20000"/>
                </a:spcBef>
                <a:buClr>
                  <a:srgbClr val="14375B"/>
                </a:buClr>
                <a:buFont typeface="Wingdings" pitchFamily="2" charset="2"/>
                <a:buChar char="Ø"/>
                <a:defRPr kumimoji="1" sz="2000">
                  <a:solidFill>
                    <a:srgbClr val="606060"/>
                  </a:solidFill>
                </a:defRPr>
              </a:lvl4pPr>
              <a:lvl5pPr marL="2057400" indent="-228600" eaLnBrk="0" hangingPunct="0">
                <a:spcBef>
                  <a:spcPct val="20000"/>
                </a:spcBef>
                <a:buClr>
                  <a:srgbClr val="14375B"/>
                </a:buClr>
                <a:buFont typeface="Wingdings" pitchFamily="2" charset="2"/>
                <a:buChar char="w"/>
                <a:defRPr kumimoji="1" sz="2000">
                  <a:solidFill>
                    <a:srgbClr val="606060"/>
                  </a:solidFill>
                </a:defRPr>
              </a:lvl5pPr>
              <a:lvl6pPr marL="25146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6pPr>
              <a:lvl7pPr marL="29718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7pPr>
              <a:lvl8pPr marL="34290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8pPr>
              <a:lvl9pPr marL="38862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9pPr>
            </a:lstStyle>
            <a:p>
              <a:pPr eaLnBrk="1" hangingPunct="1">
                <a:lnSpc>
                  <a:spcPct val="90000"/>
                </a:lnSpc>
                <a:spcBef>
                  <a:spcPct val="0"/>
                </a:spcBef>
                <a:buClrTx/>
                <a:buFontTx/>
                <a:buNone/>
              </a:pPr>
              <a:r>
                <a:rPr lang="en-US" altLang="ja-JP" sz="105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AMT </a:t>
              </a:r>
              <a:r>
                <a:rPr lang="ja-JP" altLang="en-US" sz="105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ハノイオフィス</a:t>
              </a:r>
            </a:p>
          </p:txBody>
        </p:sp>
        <p:sp>
          <p:nvSpPr>
            <p:cNvPr id="968" name="Oval 23">
              <a:extLst>
                <a:ext uri="{FF2B5EF4-FFF2-40B4-BE49-F238E27FC236}">
                  <a16:creationId xmlns:a16="http://schemas.microsoft.com/office/drawing/2014/main" id="{6AE6D6A7-E4F8-73DB-F865-2DBCDB1ED0A9}"/>
                </a:ext>
              </a:extLst>
            </p:cNvPr>
            <p:cNvSpPr>
              <a:spLocks noChangeAspect="1" noChangeArrowheads="1"/>
            </p:cNvSpPr>
            <p:nvPr/>
          </p:nvSpPr>
          <p:spPr bwMode="auto">
            <a:xfrm>
              <a:off x="1288720" y="3039878"/>
              <a:ext cx="88572" cy="85165"/>
            </a:xfrm>
            <a:prstGeom prst="ellipse">
              <a:avLst/>
            </a:prstGeom>
            <a:solidFill>
              <a:srgbClr val="BADDE1"/>
            </a:solidFill>
            <a:ln w="19050" algn="ctr">
              <a:solidFill>
                <a:srgbClr val="14375B"/>
              </a:solidFill>
              <a:round/>
              <a:headEnd/>
              <a:tailEnd/>
            </a:ln>
            <a:effectLst/>
          </p:spPr>
          <p:txBody>
            <a:bodyPr wrap="none" anchor="ctr"/>
            <a:lstStyle>
              <a:lvl1pPr eaLnBrk="0" hangingPunct="0">
                <a:spcBef>
                  <a:spcPct val="20000"/>
                </a:spcBef>
                <a:buClr>
                  <a:srgbClr val="1F3463"/>
                </a:buClr>
                <a:buFont typeface="ＭＳ Ｐゴシック" charset="-128"/>
                <a:buChar char="■"/>
                <a:defRPr kumimoji="1" sz="2000">
                  <a:solidFill>
                    <a:srgbClr val="606060"/>
                  </a:solidFill>
                </a:defRPr>
              </a:lvl1pPr>
              <a:lvl2pPr marL="742950" indent="-285750" eaLnBrk="0" hangingPunct="0">
                <a:spcBef>
                  <a:spcPct val="20000"/>
                </a:spcBef>
                <a:buClr>
                  <a:srgbClr val="14375B"/>
                </a:buClr>
                <a:buFont typeface="Wingdings" pitchFamily="2" charset="2"/>
                <a:buChar char="l"/>
                <a:defRPr kumimoji="1" sz="2000">
                  <a:solidFill>
                    <a:srgbClr val="606060"/>
                  </a:solidFill>
                </a:defRPr>
              </a:lvl2pPr>
              <a:lvl3pPr marL="1143000" indent="-228600" eaLnBrk="0" hangingPunct="0">
                <a:spcBef>
                  <a:spcPct val="20000"/>
                </a:spcBef>
                <a:buClr>
                  <a:srgbClr val="14375B"/>
                </a:buClr>
                <a:buFont typeface="Arial" charset="0"/>
                <a:buChar char="•"/>
                <a:defRPr kumimoji="1" sz="2000">
                  <a:solidFill>
                    <a:srgbClr val="606060"/>
                  </a:solidFill>
                </a:defRPr>
              </a:lvl3pPr>
              <a:lvl4pPr marL="1600200" indent="-228600" eaLnBrk="0" hangingPunct="0">
                <a:spcBef>
                  <a:spcPct val="20000"/>
                </a:spcBef>
                <a:buClr>
                  <a:srgbClr val="14375B"/>
                </a:buClr>
                <a:buFont typeface="Wingdings" pitchFamily="2" charset="2"/>
                <a:buChar char="Ø"/>
                <a:defRPr kumimoji="1" sz="2000">
                  <a:solidFill>
                    <a:srgbClr val="606060"/>
                  </a:solidFill>
                </a:defRPr>
              </a:lvl4pPr>
              <a:lvl5pPr marL="2057400" indent="-228600" eaLnBrk="0" hangingPunct="0">
                <a:spcBef>
                  <a:spcPct val="20000"/>
                </a:spcBef>
                <a:buClr>
                  <a:srgbClr val="14375B"/>
                </a:buClr>
                <a:buFont typeface="Wingdings" pitchFamily="2" charset="2"/>
                <a:buChar char="w"/>
                <a:defRPr kumimoji="1" sz="2000">
                  <a:solidFill>
                    <a:srgbClr val="606060"/>
                  </a:solidFill>
                </a:defRPr>
              </a:lvl5pPr>
              <a:lvl6pPr marL="25146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6pPr>
              <a:lvl7pPr marL="29718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7pPr>
              <a:lvl8pPr marL="34290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8pPr>
              <a:lvl9pPr marL="38862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9pPr>
            </a:lstStyle>
            <a:p>
              <a:pPr eaLnBrk="1" hangingPunct="1">
                <a:spcBef>
                  <a:spcPct val="0"/>
                </a:spcBef>
                <a:buClrTx/>
                <a:buFontTx/>
                <a:buNone/>
              </a:pPr>
              <a:endPar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69" name="Text Box 60">
              <a:extLst>
                <a:ext uri="{FF2B5EF4-FFF2-40B4-BE49-F238E27FC236}">
                  <a16:creationId xmlns:a16="http://schemas.microsoft.com/office/drawing/2014/main" id="{C66B441A-4E96-5258-5E7A-EE75FFB05EB2}"/>
                </a:ext>
              </a:extLst>
            </p:cNvPr>
            <p:cNvSpPr txBox="1">
              <a:spLocks noChangeArrowheads="1"/>
            </p:cNvSpPr>
            <p:nvPr/>
          </p:nvSpPr>
          <p:spPr bwMode="auto">
            <a:xfrm>
              <a:off x="1421743" y="3029609"/>
              <a:ext cx="1706092" cy="149464"/>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317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lvl1pPr eaLnBrk="0" hangingPunct="0">
                <a:spcBef>
                  <a:spcPct val="20000"/>
                </a:spcBef>
                <a:buClr>
                  <a:srgbClr val="1F3463"/>
                </a:buClr>
                <a:buFont typeface="ＭＳ Ｐゴシック" charset="-128"/>
                <a:buChar char="■"/>
                <a:defRPr kumimoji="1" sz="2000">
                  <a:solidFill>
                    <a:srgbClr val="606060"/>
                  </a:solidFill>
                </a:defRPr>
              </a:lvl1pPr>
              <a:lvl2pPr marL="742950" indent="-285750" eaLnBrk="0" hangingPunct="0">
                <a:spcBef>
                  <a:spcPct val="20000"/>
                </a:spcBef>
                <a:buClr>
                  <a:srgbClr val="14375B"/>
                </a:buClr>
                <a:buFont typeface="Wingdings" pitchFamily="2" charset="2"/>
                <a:buChar char="l"/>
                <a:defRPr kumimoji="1" sz="2000">
                  <a:solidFill>
                    <a:srgbClr val="606060"/>
                  </a:solidFill>
                </a:defRPr>
              </a:lvl2pPr>
              <a:lvl3pPr marL="1143000" indent="-228600" eaLnBrk="0" hangingPunct="0">
                <a:spcBef>
                  <a:spcPct val="20000"/>
                </a:spcBef>
                <a:buClr>
                  <a:srgbClr val="14375B"/>
                </a:buClr>
                <a:buFont typeface="Arial" charset="0"/>
                <a:buChar char="•"/>
                <a:defRPr kumimoji="1" sz="2000">
                  <a:solidFill>
                    <a:srgbClr val="606060"/>
                  </a:solidFill>
                </a:defRPr>
              </a:lvl3pPr>
              <a:lvl4pPr marL="1600200" indent="-228600" eaLnBrk="0" hangingPunct="0">
                <a:spcBef>
                  <a:spcPct val="20000"/>
                </a:spcBef>
                <a:buClr>
                  <a:srgbClr val="14375B"/>
                </a:buClr>
                <a:buFont typeface="Wingdings" pitchFamily="2" charset="2"/>
                <a:buChar char="Ø"/>
                <a:defRPr kumimoji="1" sz="2000">
                  <a:solidFill>
                    <a:srgbClr val="606060"/>
                  </a:solidFill>
                </a:defRPr>
              </a:lvl4pPr>
              <a:lvl5pPr marL="2057400" indent="-228600" eaLnBrk="0" hangingPunct="0">
                <a:spcBef>
                  <a:spcPct val="20000"/>
                </a:spcBef>
                <a:buClr>
                  <a:srgbClr val="14375B"/>
                </a:buClr>
                <a:buFont typeface="Wingdings" pitchFamily="2" charset="2"/>
                <a:buChar char="w"/>
                <a:defRPr kumimoji="1" sz="2000">
                  <a:solidFill>
                    <a:srgbClr val="606060"/>
                  </a:solidFill>
                </a:defRPr>
              </a:lvl5pPr>
              <a:lvl6pPr marL="25146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6pPr>
              <a:lvl7pPr marL="29718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7pPr>
              <a:lvl8pPr marL="34290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8pPr>
              <a:lvl9pPr marL="3886200" indent="-228600" eaLnBrk="0" fontAlgn="base" hangingPunct="0">
                <a:spcBef>
                  <a:spcPct val="20000"/>
                </a:spcBef>
                <a:spcAft>
                  <a:spcPct val="0"/>
                </a:spcAft>
                <a:buClr>
                  <a:srgbClr val="14375B"/>
                </a:buClr>
                <a:buFont typeface="Wingdings" pitchFamily="2" charset="2"/>
                <a:buChar char="w"/>
                <a:defRPr kumimoji="1" sz="2000">
                  <a:solidFill>
                    <a:srgbClr val="606060"/>
                  </a:solidFill>
                </a:defRPr>
              </a:lvl9pPr>
            </a:lstStyle>
            <a:p>
              <a:pPr algn="r" eaLnBrk="1" hangingPunct="1">
                <a:lnSpc>
                  <a:spcPct val="90000"/>
                </a:lnSpc>
                <a:spcBef>
                  <a:spcPct val="0"/>
                </a:spcBef>
                <a:buClrTx/>
                <a:buFontTx/>
                <a:buNone/>
              </a:pPr>
              <a:r>
                <a:rPr lang="en-US" altLang="ja-JP" sz="1050" b="1" dirty="0">
                  <a:solidFill>
                    <a:srgbClr val="14375B"/>
                  </a:solidFill>
                  <a:latin typeface="メイリオ" panose="020B0604030504040204" pitchFamily="50" charset="-128"/>
                  <a:ea typeface="メイリオ" panose="020B0604030504040204" pitchFamily="50" charset="-128"/>
                  <a:cs typeface="メイリオ" panose="020B0604030504040204" pitchFamily="50" charset="-128"/>
                </a:rPr>
                <a:t>AMT </a:t>
              </a:r>
              <a:r>
                <a:rPr lang="ja-JP" altLang="en-US" sz="1050" b="1" dirty="0">
                  <a:solidFill>
                    <a:srgbClr val="14375B"/>
                  </a:solidFill>
                  <a:latin typeface="メイリオ" panose="020B0604030504040204" pitchFamily="50" charset="-128"/>
                  <a:ea typeface="メイリオ" panose="020B0604030504040204" pitchFamily="50" charset="-128"/>
                  <a:cs typeface="メイリオ" panose="020B0604030504040204" pitchFamily="50" charset="-128"/>
                </a:rPr>
                <a:t>ブリュッセルオフィス</a:t>
              </a:r>
            </a:p>
          </p:txBody>
        </p:sp>
      </p:grpSp>
    </p:spTree>
    <p:extLst>
      <p:ext uri="{BB962C8B-B14F-4D97-AF65-F5344CB8AC3E}">
        <p14:creationId xmlns:p14="http://schemas.microsoft.com/office/powerpoint/2010/main" val="571710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4A3EFEA-BFDF-C058-157E-7512F892A74F}"/>
              </a:ext>
            </a:extLst>
          </p:cNvPr>
          <p:cNvSpPr>
            <a:spLocks noGrp="1"/>
          </p:cNvSpPr>
          <p:nvPr>
            <p:ph type="body" sz="quarter" idx="11"/>
          </p:nvPr>
        </p:nvSpPr>
        <p:spPr>
          <a:xfrm>
            <a:off x="655015" y="1276567"/>
            <a:ext cx="10879015" cy="4191000"/>
          </a:xfrm>
        </p:spPr>
        <p:txBody>
          <a:bodyPr/>
          <a:lstStyle/>
          <a:p>
            <a:pPr>
              <a:spcBef>
                <a:spcPts val="600"/>
              </a:spcBef>
              <a:spcAft>
                <a:spcPts val="0"/>
              </a:spcAft>
              <a:defRPr/>
            </a:pPr>
            <a:r>
              <a:rPr lang="en-US" altLang="ja-JP" sz="1400" dirty="0">
                <a:latin typeface="Calibri" panose="020F0502020204030204" pitchFamily="34" charset="0"/>
                <a:cs typeface="Calibri" panose="020F0502020204030204" pitchFamily="34" charset="0"/>
              </a:rPr>
              <a:t>Band 1: Banking &amp; Finance, Capital Markets: Domestic, Capital Markets: </a:t>
            </a:r>
            <a:r>
              <a:rPr lang="en-US" altLang="ja-JP" sz="1400" dirty="0" err="1">
                <a:latin typeface="Calibri" panose="020F0502020204030204" pitchFamily="34" charset="0"/>
                <a:cs typeface="Calibri" panose="020F0502020204030204" pitchFamily="34" charset="0"/>
              </a:rPr>
              <a:t>Securitisation</a:t>
            </a:r>
            <a:r>
              <a:rPr lang="en-US" altLang="ja-JP" sz="1400" dirty="0">
                <a:latin typeface="Calibri" panose="020F0502020204030204" pitchFamily="34" charset="0"/>
                <a:cs typeface="Calibri" panose="020F0502020204030204" pitchFamily="34" charset="0"/>
              </a:rPr>
              <a:t> &amp; Derivatives, Competition/Antitrust , Employment, Insurance, Intellectual Property: Domestic, Investment Funds, Life Sciences, Projects &amp; Energy:</a:t>
            </a:r>
            <a:r>
              <a:rPr lang="en-US" altLang="ja-JP" sz="1800" b="1" i="0" u="none" strike="noStrike" baseline="0" dirty="0">
                <a:solidFill>
                  <a:srgbClr val="001473"/>
                </a:solidFill>
                <a:latin typeface="Calibri-Bold"/>
              </a:rPr>
              <a:t> </a:t>
            </a:r>
            <a:r>
              <a:rPr lang="en-US" altLang="ja-JP" sz="1400" dirty="0">
                <a:latin typeface="Calibri" panose="020F0502020204030204" pitchFamily="34" charset="0"/>
                <a:cs typeface="Calibri" panose="020F0502020204030204" pitchFamily="34" charset="0"/>
              </a:rPr>
              <a:t>Domestic, Real Estate, Restructuring / Insolvency, Osaka General Business Law, </a:t>
            </a:r>
            <a:r>
              <a:rPr lang="en-US" altLang="ja-JP" sz="1400" b="1" dirty="0">
                <a:latin typeface="Calibri" panose="020F0502020204030204" pitchFamily="34" charset="0"/>
                <a:cs typeface="Calibri" panose="020F0502020204030204" pitchFamily="34" charset="0"/>
              </a:rPr>
              <a:t>Chambers Asia-Pacific 2024</a:t>
            </a:r>
          </a:p>
          <a:p>
            <a:pPr>
              <a:spcBef>
                <a:spcPts val="600"/>
              </a:spcBef>
              <a:spcAft>
                <a:spcPts val="0"/>
              </a:spcAft>
              <a:defRPr/>
            </a:pPr>
            <a:r>
              <a:rPr lang="en-US" altLang="ja-JP" sz="1400" dirty="0">
                <a:latin typeface="Calibri" panose="020F0502020204030204" pitchFamily="34" charset="0"/>
                <a:cs typeface="Calibri" panose="020F0502020204030204" pitchFamily="34" charset="0"/>
              </a:rPr>
              <a:t>Band 1: Banking &amp; Finance: Domestic, Capital Markets: Domestic, Capital Markets: Domestic : Securitization &amp; Derivatives, Intellectual Property: Domestic, </a:t>
            </a:r>
            <a:r>
              <a:rPr lang="en-US" altLang="ja-JP" sz="1400" b="1" dirty="0">
                <a:latin typeface="Calibri" panose="020F0502020204030204" pitchFamily="34" charset="0"/>
                <a:cs typeface="Calibri" panose="020F0502020204030204" pitchFamily="34" charset="0"/>
              </a:rPr>
              <a:t>Chambers Global 2024 </a:t>
            </a:r>
          </a:p>
          <a:p>
            <a:pPr>
              <a:spcBef>
                <a:spcPts val="600"/>
              </a:spcBef>
              <a:spcAft>
                <a:spcPts val="0"/>
              </a:spcAft>
              <a:defRPr/>
            </a:pPr>
            <a:r>
              <a:rPr lang="en-US" altLang="ja-JP" sz="1400" dirty="0">
                <a:latin typeface="Calibri" panose="020F0502020204030204" pitchFamily="34" charset="0"/>
                <a:ea typeface="メイリオ"/>
                <a:cs typeface="Calibri" panose="020F0502020204030204" pitchFamily="34" charset="0"/>
              </a:rPr>
              <a:t>Tier 1: Antitrust and Competition, Banking and Finance, Capital Markets, Corporate/M&amp;A, Dispute Resolution, Fintech,  Intellectual Property, Investment Funds, </a:t>
            </a:r>
            <a:r>
              <a:rPr lang="en-US" altLang="ja-JP" sz="1400" dirty="0" err="1">
                <a:latin typeface="Calibri" panose="020F0502020204030204" pitchFamily="34" charset="0"/>
                <a:ea typeface="メイリオ"/>
                <a:cs typeface="Calibri" panose="020F0502020204030204" pitchFamily="34" charset="0"/>
              </a:rPr>
              <a:t>Labour</a:t>
            </a:r>
            <a:r>
              <a:rPr lang="en-US" altLang="ja-JP" sz="1400" dirty="0">
                <a:latin typeface="Calibri" panose="020F0502020204030204" pitchFamily="34" charset="0"/>
                <a:ea typeface="メイリオ"/>
                <a:cs typeface="Calibri" panose="020F0502020204030204" pitchFamily="34" charset="0"/>
              </a:rPr>
              <a:t> and employment, Projects and Energy, Real Estate and construction, Restructuring and Insolvency, Risk management and investigations, </a:t>
            </a:r>
            <a:r>
              <a:rPr lang="en-US" altLang="ja-JP" sz="1400" b="1" dirty="0">
                <a:latin typeface="Calibri" panose="020F0502020204030204" pitchFamily="34" charset="0"/>
                <a:ea typeface="メイリオ"/>
                <a:cs typeface="Calibri" panose="020F0502020204030204" pitchFamily="34" charset="0"/>
              </a:rPr>
              <a:t>The Legal 500 Asia Pacific 2024</a:t>
            </a:r>
          </a:p>
          <a:p>
            <a:pPr>
              <a:spcBef>
                <a:spcPts val="600"/>
              </a:spcBef>
              <a:spcAft>
                <a:spcPts val="0"/>
              </a:spcAft>
              <a:defRPr/>
            </a:pPr>
            <a:r>
              <a:rPr lang="en-US" altLang="ja-JP" sz="1400" dirty="0">
                <a:latin typeface="Calibri" panose="020F0502020204030204" pitchFamily="34" charset="0"/>
                <a:cs typeface="Calibri" panose="020F0502020204030204" pitchFamily="34" charset="0"/>
              </a:rPr>
              <a:t>Outstanding: Banking &amp; Finance, Capital Markets, Competition &amp; Antitrust, Construction, Dispute Resolution, Investment Funds, </a:t>
            </a:r>
            <a:r>
              <a:rPr lang="en-US" altLang="ja-JP" sz="1400" dirty="0" err="1">
                <a:latin typeface="Calibri" panose="020F0502020204030204" pitchFamily="34" charset="0"/>
                <a:cs typeface="Calibri" panose="020F0502020204030204" pitchFamily="34" charset="0"/>
              </a:rPr>
              <a:t>Labour</a:t>
            </a:r>
            <a:r>
              <a:rPr lang="en-US" altLang="ja-JP" sz="1400" dirty="0">
                <a:latin typeface="Calibri" panose="020F0502020204030204" pitchFamily="34" charset="0"/>
                <a:cs typeface="Calibri" panose="020F0502020204030204" pitchFamily="34" charset="0"/>
              </a:rPr>
              <a:t> &amp; Employment, Regulatory, Restructuring &amp; Insolvency, Tax, Banking and financial services, Energy, Infrastructure, Insurance, Pharmaceuticals and life sciences, Real estate</a:t>
            </a:r>
            <a:r>
              <a:rPr lang="en-US" altLang="ja-JP" sz="1400" dirty="0">
                <a:latin typeface="Calibri" panose="020F0502020204030204" pitchFamily="34" charset="0"/>
                <a:ea typeface="メイリオ"/>
                <a:cs typeface="Calibri" panose="020F0502020204030204" pitchFamily="34" charset="0"/>
              </a:rPr>
              <a:t>, </a:t>
            </a:r>
            <a:r>
              <a:rPr lang="en-US" altLang="ja-JP" sz="1400" b="1" dirty="0" err="1">
                <a:latin typeface="Calibri" panose="020F0502020204030204" pitchFamily="34" charset="0"/>
                <a:ea typeface="メイリオ"/>
                <a:cs typeface="Calibri" panose="020F0502020204030204" pitchFamily="34" charset="0"/>
              </a:rPr>
              <a:t>asialaw</a:t>
            </a:r>
            <a:r>
              <a:rPr lang="en-US" altLang="ja-JP" sz="1400" b="1" dirty="0">
                <a:latin typeface="Calibri" panose="020F0502020204030204" pitchFamily="34" charset="0"/>
                <a:ea typeface="メイリオ"/>
                <a:cs typeface="Calibri" panose="020F0502020204030204" pitchFamily="34" charset="0"/>
              </a:rPr>
              <a:t> 2024</a:t>
            </a:r>
          </a:p>
          <a:p>
            <a:pPr>
              <a:spcBef>
                <a:spcPts val="600"/>
              </a:spcBef>
              <a:spcAft>
                <a:spcPts val="0"/>
              </a:spcAft>
              <a:defRPr/>
            </a:pPr>
            <a:r>
              <a:rPr lang="en-US" altLang="ja-JP" sz="1400" dirty="0">
                <a:latin typeface="Calibri" panose="020F0502020204030204" pitchFamily="34" charset="0"/>
                <a:ea typeface="メイリオ"/>
                <a:cs typeface="Calibri" panose="020F0502020204030204" pitchFamily="34" charset="0"/>
              </a:rPr>
              <a:t>Tier 1: Banking, Capital Markets</a:t>
            </a:r>
            <a:r>
              <a:rPr lang="ja-JP" altLang="en-US" sz="1400" dirty="0">
                <a:latin typeface="Calibri" panose="020F0502020204030204" pitchFamily="34" charset="0"/>
                <a:ea typeface="メイリオ"/>
                <a:cs typeface="Calibri" panose="020F0502020204030204" pitchFamily="34" charset="0"/>
              </a:rPr>
              <a:t> </a:t>
            </a:r>
            <a:r>
              <a:rPr lang="en-US" altLang="ja-JP" sz="1400" dirty="0">
                <a:latin typeface="Calibri" panose="020F0502020204030204" pitchFamily="34" charset="0"/>
                <a:ea typeface="メイリオ"/>
                <a:cs typeface="Calibri" panose="020F0502020204030204" pitchFamily="34" charset="0"/>
              </a:rPr>
              <a:t>(Debt, Equity, Structured Finance and </a:t>
            </a:r>
            <a:r>
              <a:rPr lang="en-US" altLang="ja-JP" sz="1400" dirty="0" err="1">
                <a:latin typeface="Calibri" panose="020F0502020204030204" pitchFamily="34" charset="0"/>
                <a:ea typeface="メイリオ"/>
                <a:cs typeface="Calibri" panose="020F0502020204030204" pitchFamily="34" charset="0"/>
              </a:rPr>
              <a:t>Securitisation</a:t>
            </a:r>
            <a:r>
              <a:rPr lang="en-US" altLang="ja-JP" sz="1400" dirty="0">
                <a:latin typeface="Calibri" panose="020F0502020204030204" pitchFamily="34" charset="0"/>
                <a:ea typeface="メイリオ"/>
                <a:cs typeface="Calibri" panose="020F0502020204030204" pitchFamily="34" charset="0"/>
              </a:rPr>
              <a:t>), M&amp;A,</a:t>
            </a:r>
            <a:r>
              <a:rPr lang="ja-JP" altLang="en-US" sz="1400" dirty="0">
                <a:latin typeface="Calibri" panose="020F0502020204030204" pitchFamily="34" charset="0"/>
                <a:ea typeface="メイリオ"/>
                <a:cs typeface="Calibri" panose="020F0502020204030204" pitchFamily="34" charset="0"/>
              </a:rPr>
              <a:t> </a:t>
            </a:r>
            <a:r>
              <a:rPr lang="en-US" altLang="ja-JP" sz="1400" dirty="0">
                <a:latin typeface="Calibri" panose="020F0502020204030204" pitchFamily="34" charset="0"/>
                <a:ea typeface="メイリオ"/>
                <a:cs typeface="Calibri" panose="020F0502020204030204" pitchFamily="34" charset="0"/>
              </a:rPr>
              <a:t>Project equity, Project Development, Project Finance, </a:t>
            </a:r>
            <a:r>
              <a:rPr lang="en-US" altLang="ja-JP" sz="1400" b="1" dirty="0">
                <a:latin typeface="Calibri" panose="020F0502020204030204" pitchFamily="34" charset="0"/>
                <a:ea typeface="メイリオ"/>
                <a:cs typeface="Calibri" panose="020F0502020204030204" pitchFamily="34" charset="0"/>
              </a:rPr>
              <a:t>IFLR1000 2024</a:t>
            </a:r>
          </a:p>
          <a:p>
            <a:pPr>
              <a:spcBef>
                <a:spcPts val="600"/>
              </a:spcBef>
              <a:spcAft>
                <a:spcPts val="0"/>
              </a:spcAft>
              <a:defRPr/>
            </a:pPr>
            <a:r>
              <a:rPr lang="en-US" altLang="ja-JP" sz="1400" dirty="0">
                <a:latin typeface="Calibri" panose="020F0502020204030204" pitchFamily="34" charset="0"/>
                <a:cs typeface="Calibri" panose="020F0502020204030204" pitchFamily="34" charset="0"/>
              </a:rPr>
              <a:t>Energy and Resources Law Firm of the Year, Private Equity Law Firm of the Year, Tax and Trusts Law Firm of the Year, </a:t>
            </a:r>
            <a:br>
              <a:rPr lang="en-US" altLang="ja-JP" sz="1400" dirty="0">
                <a:latin typeface="Calibri" panose="020F0502020204030204" pitchFamily="34" charset="0"/>
                <a:cs typeface="Calibri" panose="020F0502020204030204" pitchFamily="34" charset="0"/>
              </a:rPr>
            </a:br>
            <a:r>
              <a:rPr lang="en-US" altLang="ja-JP" sz="1400" b="1" dirty="0">
                <a:latin typeface="Calibri" panose="020F0502020204030204" pitchFamily="34" charset="0"/>
                <a:cs typeface="Calibri" panose="020F0502020204030204" pitchFamily="34" charset="0"/>
              </a:rPr>
              <a:t>ALB Japan Law Awards 2024</a:t>
            </a:r>
          </a:p>
          <a:p>
            <a:pPr>
              <a:spcBef>
                <a:spcPts val="600"/>
              </a:spcBef>
              <a:spcAft>
                <a:spcPts val="0"/>
              </a:spcAft>
              <a:defRPr/>
            </a:pPr>
            <a:r>
              <a:rPr lang="en-US" altLang="ja-JP" sz="1400" dirty="0">
                <a:latin typeface="Calibri" panose="020F0502020204030204" pitchFamily="34" charset="0"/>
                <a:cs typeface="Calibri" panose="020F0502020204030204" pitchFamily="34" charset="0"/>
              </a:rPr>
              <a:t>Band 1: Legal Department, </a:t>
            </a:r>
            <a:r>
              <a:rPr lang="en-US" altLang="ja-JP" sz="1400" b="1" dirty="0">
                <a:latin typeface="Calibri" panose="020F0502020204030204" pitchFamily="34" charset="0"/>
                <a:cs typeface="Calibri" panose="020F0502020204030204" pitchFamily="34" charset="0"/>
              </a:rPr>
              <a:t>Chambers FinTech 2024</a:t>
            </a:r>
          </a:p>
        </p:txBody>
      </p:sp>
      <p:sp>
        <p:nvSpPr>
          <p:cNvPr id="3" name="タイトル 2">
            <a:extLst>
              <a:ext uri="{FF2B5EF4-FFF2-40B4-BE49-F238E27FC236}">
                <a16:creationId xmlns:a16="http://schemas.microsoft.com/office/drawing/2014/main" id="{64BBD9A7-D23E-0428-4214-5A4ED8BEE2D3}"/>
              </a:ext>
            </a:extLst>
          </p:cNvPr>
          <p:cNvSpPr>
            <a:spLocks noGrp="1"/>
          </p:cNvSpPr>
          <p:nvPr>
            <p:ph type="title"/>
          </p:nvPr>
        </p:nvSpPr>
        <p:spPr/>
        <p:txBody>
          <a:bodyPr/>
          <a:lstStyle/>
          <a:p>
            <a:r>
              <a:rPr lang="ja-JP" altLang="en-US" dirty="0"/>
              <a:t>国際的な高評価</a:t>
            </a:r>
            <a:br>
              <a:rPr lang="en-US" altLang="ja-JP" sz="1050" dirty="0"/>
            </a:br>
            <a:r>
              <a:rPr lang="en-US" altLang="ja-JP" sz="1600" u="sng" spc="100" dirty="0">
                <a:latin typeface="+mn-ea"/>
                <a:cs typeface="メイリオ" panose="020B0604030504040204" pitchFamily="50" charset="-128"/>
              </a:rPr>
              <a:t>Chambers</a:t>
            </a:r>
            <a:r>
              <a:rPr lang="ja-JP" altLang="en-US" sz="1600" u="sng" spc="100" dirty="0">
                <a:latin typeface="+mn-ea"/>
                <a:cs typeface="メイリオ" panose="020B0604030504040204" pitchFamily="50" charset="-128"/>
              </a:rPr>
              <a:t>の評価において多くの</a:t>
            </a:r>
            <a:r>
              <a:rPr lang="en-US" altLang="ja-JP" sz="1600" u="sng" spc="100" dirty="0">
                <a:solidFill>
                  <a:srgbClr val="FF0000"/>
                </a:solidFill>
                <a:latin typeface="+mn-ea"/>
                <a:cs typeface="メイリオ" panose="020B0604030504040204" pitchFamily="50" charset="-128"/>
              </a:rPr>
              <a:t>Band 1</a:t>
            </a:r>
            <a:r>
              <a:rPr lang="ja-JP" altLang="en-US" sz="1600" u="sng" spc="100" dirty="0">
                <a:solidFill>
                  <a:srgbClr val="FF0000"/>
                </a:solidFill>
                <a:latin typeface="+mn-ea"/>
                <a:cs typeface="メイリオ" panose="020B0604030504040204" pitchFamily="50" charset="-128"/>
              </a:rPr>
              <a:t>（最高位）</a:t>
            </a:r>
            <a:r>
              <a:rPr lang="ja-JP" altLang="en-US" sz="1600" u="sng" spc="100" dirty="0">
                <a:latin typeface="+mn-ea"/>
                <a:cs typeface="メイリオ" panose="020B0604030504040204" pitchFamily="50" charset="-128"/>
              </a:rPr>
              <a:t>評価を獲得</a:t>
            </a:r>
            <a:endParaRPr kumimoji="1" lang="ja-JP" altLang="en-US" dirty="0"/>
          </a:p>
        </p:txBody>
      </p:sp>
      <p:sp>
        <p:nvSpPr>
          <p:cNvPr id="4" name="スライド番号プレースホルダー 3">
            <a:extLst>
              <a:ext uri="{FF2B5EF4-FFF2-40B4-BE49-F238E27FC236}">
                <a16:creationId xmlns:a16="http://schemas.microsoft.com/office/drawing/2014/main" id="{048005AF-98AC-A8D2-B774-32D1BEC42621}"/>
              </a:ext>
            </a:extLst>
          </p:cNvPr>
          <p:cNvSpPr>
            <a:spLocks noGrp="1"/>
          </p:cNvSpPr>
          <p:nvPr>
            <p:ph type="sldNum" sz="quarter" idx="4"/>
          </p:nvPr>
        </p:nvSpPr>
        <p:spPr/>
        <p:txBody>
          <a:bodyPr/>
          <a:lstStyle/>
          <a:p>
            <a:fld id="{BB91BFDD-C400-4527-A122-182C6B5EB05D}" type="slidenum">
              <a:rPr lang="ja-JP" altLang="en-US" smtClean="0"/>
              <a:pPr/>
              <a:t>6</a:t>
            </a:fld>
            <a:endParaRPr lang="ja-JP" altLang="en-US" dirty="0"/>
          </a:p>
        </p:txBody>
      </p:sp>
      <p:pic>
        <p:nvPicPr>
          <p:cNvPr id="5" name="図 4">
            <a:extLst>
              <a:ext uri="{FF2B5EF4-FFF2-40B4-BE49-F238E27FC236}">
                <a16:creationId xmlns:a16="http://schemas.microsoft.com/office/drawing/2014/main" id="{36647024-51CD-5C68-E714-379FD16CB5E1}"/>
              </a:ext>
            </a:extLst>
          </p:cNvPr>
          <p:cNvPicPr>
            <a:picLocks noChangeAspect="1"/>
          </p:cNvPicPr>
          <p:nvPr/>
        </p:nvPicPr>
        <p:blipFill>
          <a:blip r:embed="rId2"/>
          <a:srcRect/>
          <a:stretch/>
        </p:blipFill>
        <p:spPr>
          <a:xfrm>
            <a:off x="732798" y="5516312"/>
            <a:ext cx="1273925" cy="1070097"/>
          </a:xfrm>
          <a:prstGeom prst="rect">
            <a:avLst/>
          </a:prstGeom>
        </p:spPr>
      </p:pic>
      <p:pic>
        <p:nvPicPr>
          <p:cNvPr id="7" name="図 6">
            <a:extLst>
              <a:ext uri="{FF2B5EF4-FFF2-40B4-BE49-F238E27FC236}">
                <a16:creationId xmlns:a16="http://schemas.microsoft.com/office/drawing/2014/main" id="{7259CBA2-B874-ED4A-4334-F43513063965}"/>
              </a:ext>
            </a:extLst>
          </p:cNvPr>
          <p:cNvPicPr>
            <a:picLocks noChangeAspect="1"/>
          </p:cNvPicPr>
          <p:nvPr/>
        </p:nvPicPr>
        <p:blipFill>
          <a:blip r:embed="rId3"/>
          <a:stretch>
            <a:fillRect/>
          </a:stretch>
        </p:blipFill>
        <p:spPr>
          <a:xfrm>
            <a:off x="6417982" y="5601578"/>
            <a:ext cx="625962" cy="906320"/>
          </a:xfrm>
          <a:prstGeom prst="rect">
            <a:avLst/>
          </a:prstGeom>
        </p:spPr>
      </p:pic>
      <p:pic>
        <p:nvPicPr>
          <p:cNvPr id="16" name="図 15">
            <a:extLst>
              <a:ext uri="{FF2B5EF4-FFF2-40B4-BE49-F238E27FC236}">
                <a16:creationId xmlns:a16="http://schemas.microsoft.com/office/drawing/2014/main" id="{DCBFECA0-A7CD-7F20-AC12-C854AFB1FA4F}"/>
              </a:ext>
            </a:extLst>
          </p:cNvPr>
          <p:cNvPicPr>
            <a:picLocks noChangeAspect="1"/>
          </p:cNvPicPr>
          <p:nvPr/>
        </p:nvPicPr>
        <p:blipFill>
          <a:blip r:embed="rId4"/>
          <a:stretch>
            <a:fillRect/>
          </a:stretch>
        </p:blipFill>
        <p:spPr>
          <a:xfrm>
            <a:off x="2626872" y="5520690"/>
            <a:ext cx="1265927" cy="1062812"/>
          </a:xfrm>
          <a:prstGeom prst="rect">
            <a:avLst/>
          </a:prstGeom>
        </p:spPr>
      </p:pic>
      <p:pic>
        <p:nvPicPr>
          <p:cNvPr id="17" name="図 16">
            <a:extLst>
              <a:ext uri="{FF2B5EF4-FFF2-40B4-BE49-F238E27FC236}">
                <a16:creationId xmlns:a16="http://schemas.microsoft.com/office/drawing/2014/main" id="{6519B0B9-F1E2-8200-D905-E95150CF914C}"/>
              </a:ext>
            </a:extLst>
          </p:cNvPr>
          <p:cNvPicPr>
            <a:picLocks noChangeAspect="1"/>
          </p:cNvPicPr>
          <p:nvPr/>
        </p:nvPicPr>
        <p:blipFill>
          <a:blip r:embed="rId5"/>
          <a:stretch>
            <a:fillRect/>
          </a:stretch>
        </p:blipFill>
        <p:spPr>
          <a:xfrm>
            <a:off x="10447020" y="5590794"/>
            <a:ext cx="938784" cy="938784"/>
          </a:xfrm>
          <a:prstGeom prst="rect">
            <a:avLst/>
          </a:prstGeom>
        </p:spPr>
      </p:pic>
      <p:pic>
        <p:nvPicPr>
          <p:cNvPr id="18" name="図 17">
            <a:extLst>
              <a:ext uri="{FF2B5EF4-FFF2-40B4-BE49-F238E27FC236}">
                <a16:creationId xmlns:a16="http://schemas.microsoft.com/office/drawing/2014/main" id="{846D4DD0-6A80-BC84-0B18-A0E7BBE112EF}"/>
              </a:ext>
            </a:extLst>
          </p:cNvPr>
          <p:cNvPicPr>
            <a:picLocks noChangeAspect="1"/>
          </p:cNvPicPr>
          <p:nvPr/>
        </p:nvPicPr>
        <p:blipFill>
          <a:blip r:embed="rId6"/>
          <a:stretch>
            <a:fillRect/>
          </a:stretch>
        </p:blipFill>
        <p:spPr>
          <a:xfrm>
            <a:off x="4512948" y="5516382"/>
            <a:ext cx="1284885" cy="1078728"/>
          </a:xfrm>
          <a:prstGeom prst="rect">
            <a:avLst/>
          </a:prstGeom>
        </p:spPr>
      </p:pic>
      <p:pic>
        <p:nvPicPr>
          <p:cNvPr id="19" name="図 18">
            <a:extLst>
              <a:ext uri="{FF2B5EF4-FFF2-40B4-BE49-F238E27FC236}">
                <a16:creationId xmlns:a16="http://schemas.microsoft.com/office/drawing/2014/main" id="{4369AC16-2605-859B-8DF6-16C7D176200E}"/>
              </a:ext>
            </a:extLst>
          </p:cNvPr>
          <p:cNvPicPr>
            <a:picLocks noChangeAspect="1"/>
          </p:cNvPicPr>
          <p:nvPr/>
        </p:nvPicPr>
        <p:blipFill>
          <a:blip r:embed="rId7"/>
          <a:stretch>
            <a:fillRect/>
          </a:stretch>
        </p:blipFill>
        <p:spPr>
          <a:xfrm>
            <a:off x="9250395" y="5576553"/>
            <a:ext cx="576475" cy="940157"/>
          </a:xfrm>
          <a:prstGeom prst="rect">
            <a:avLst/>
          </a:prstGeom>
        </p:spPr>
      </p:pic>
      <p:pic>
        <p:nvPicPr>
          <p:cNvPr id="20" name="図 19">
            <a:extLst>
              <a:ext uri="{FF2B5EF4-FFF2-40B4-BE49-F238E27FC236}">
                <a16:creationId xmlns:a16="http://schemas.microsoft.com/office/drawing/2014/main" id="{69D1F1D8-034C-DEB2-E087-150FC29E4C5B}"/>
              </a:ext>
            </a:extLst>
          </p:cNvPr>
          <p:cNvPicPr>
            <a:picLocks noChangeAspect="1"/>
          </p:cNvPicPr>
          <p:nvPr/>
        </p:nvPicPr>
        <p:blipFill>
          <a:blip r:embed="rId8"/>
          <a:stretch>
            <a:fillRect/>
          </a:stretch>
        </p:blipFill>
        <p:spPr>
          <a:xfrm>
            <a:off x="7664093" y="5575541"/>
            <a:ext cx="966153" cy="966153"/>
          </a:xfrm>
          <a:prstGeom prst="rect">
            <a:avLst/>
          </a:prstGeom>
        </p:spPr>
      </p:pic>
    </p:spTree>
    <p:extLst>
      <p:ext uri="{BB962C8B-B14F-4D97-AF65-F5344CB8AC3E}">
        <p14:creationId xmlns:p14="http://schemas.microsoft.com/office/powerpoint/2010/main" val="2407892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4A3EFEA-BFDF-C058-157E-7512F892A74F}"/>
              </a:ext>
            </a:extLst>
          </p:cNvPr>
          <p:cNvSpPr>
            <a:spLocks noGrp="1"/>
          </p:cNvSpPr>
          <p:nvPr>
            <p:ph type="body" sz="quarter" idx="11"/>
          </p:nvPr>
        </p:nvSpPr>
        <p:spPr>
          <a:xfrm>
            <a:off x="655015" y="1558800"/>
            <a:ext cx="10879015" cy="4191000"/>
          </a:xfrm>
        </p:spPr>
        <p:txBody>
          <a:bodyPr/>
          <a:lstStyle/>
          <a:p>
            <a:r>
              <a:rPr lang="ja-JP" altLang="en-US" dirty="0">
                <a:solidFill>
                  <a:schemeClr val="tx1"/>
                </a:solidFill>
              </a:rPr>
              <a:t>当事務所では、</a:t>
            </a:r>
            <a:r>
              <a:rPr lang="en-US" altLang="ja-JP" b="1" dirty="0">
                <a:solidFill>
                  <a:schemeClr val="tx1"/>
                </a:solidFill>
              </a:rPr>
              <a:t>2000</a:t>
            </a:r>
            <a:r>
              <a:rPr lang="ja-JP" altLang="en-US" b="1" dirty="0">
                <a:solidFill>
                  <a:schemeClr val="tx1"/>
                </a:solidFill>
              </a:rPr>
              <a:t>年代後半より</a:t>
            </a:r>
            <a:r>
              <a:rPr lang="ja-JP" altLang="en-US" dirty="0">
                <a:solidFill>
                  <a:schemeClr val="tx1"/>
                </a:solidFill>
              </a:rPr>
              <a:t>ベトナムの現地法律事務所や</a:t>
            </a:r>
            <a:r>
              <a:rPr lang="en-US" altLang="ja-JP" dirty="0">
                <a:solidFill>
                  <a:schemeClr val="tx1"/>
                </a:solidFill>
              </a:rPr>
              <a:t>JICA</a:t>
            </a:r>
            <a:r>
              <a:rPr lang="ja-JP" altLang="en-US" dirty="0">
                <a:solidFill>
                  <a:schemeClr val="tx1"/>
                </a:solidFill>
              </a:rPr>
              <a:t>に継続的に出向者を派遣し、</a:t>
            </a:r>
            <a:r>
              <a:rPr lang="ja-JP" altLang="en-US" b="1" dirty="0">
                <a:solidFill>
                  <a:schemeClr val="tx1"/>
                </a:solidFill>
              </a:rPr>
              <a:t>日本企業のベトナム進出や日系現地法人の事業に関するサポート</a:t>
            </a:r>
            <a:r>
              <a:rPr lang="ja-JP" altLang="en-US" dirty="0">
                <a:solidFill>
                  <a:schemeClr val="tx1"/>
                </a:solidFill>
              </a:rPr>
              <a:t>を行って参りました。</a:t>
            </a:r>
            <a:endParaRPr lang="en-US" altLang="ja-JP" dirty="0">
              <a:solidFill>
                <a:schemeClr val="tx1"/>
              </a:solidFill>
            </a:endParaRPr>
          </a:p>
          <a:p>
            <a:pPr marL="0" indent="0">
              <a:buNone/>
            </a:pPr>
            <a:endParaRPr lang="en-US" altLang="ja-JP" dirty="0">
              <a:solidFill>
                <a:schemeClr val="tx1"/>
              </a:solidFill>
            </a:endParaRPr>
          </a:p>
          <a:p>
            <a:pPr>
              <a:spcBef>
                <a:spcPts val="600"/>
              </a:spcBef>
            </a:pPr>
            <a:r>
              <a:rPr lang="ja-JP" altLang="en-US" dirty="0">
                <a:solidFill>
                  <a:schemeClr val="tx1"/>
                </a:solidFill>
              </a:rPr>
              <a:t>近年、日本企業のベトナム進出が進んできたことから、日本企業の多種多様なニーズに応えるべく、</a:t>
            </a:r>
            <a:r>
              <a:rPr lang="en-US" altLang="ja-JP" b="1" dirty="0">
                <a:solidFill>
                  <a:schemeClr val="tx1"/>
                </a:solidFill>
              </a:rPr>
              <a:t>2015</a:t>
            </a:r>
            <a:r>
              <a:rPr lang="ja-JP" altLang="en-US" b="1" dirty="0">
                <a:solidFill>
                  <a:schemeClr val="tx1"/>
                </a:solidFill>
              </a:rPr>
              <a:t>年</a:t>
            </a:r>
            <a:r>
              <a:rPr lang="en-US" altLang="ja-JP" b="1" dirty="0">
                <a:solidFill>
                  <a:schemeClr val="tx1"/>
                </a:solidFill>
              </a:rPr>
              <a:t>5</a:t>
            </a:r>
            <a:r>
              <a:rPr lang="ja-JP" altLang="en-US" b="1" dirty="0">
                <a:solidFill>
                  <a:schemeClr val="tx1"/>
                </a:solidFill>
              </a:rPr>
              <a:t>月にホーチミンオフィス、</a:t>
            </a:r>
            <a:r>
              <a:rPr lang="en-US" altLang="ja-JP" b="1" dirty="0">
                <a:solidFill>
                  <a:schemeClr val="tx1"/>
                </a:solidFill>
              </a:rPr>
              <a:t>2022</a:t>
            </a:r>
            <a:r>
              <a:rPr lang="ja-JP" altLang="en-US" b="1" dirty="0">
                <a:solidFill>
                  <a:schemeClr val="tx1"/>
                </a:solidFill>
              </a:rPr>
              <a:t>年</a:t>
            </a:r>
            <a:r>
              <a:rPr lang="en-US" altLang="ja-JP" b="1" dirty="0">
                <a:solidFill>
                  <a:schemeClr val="tx1"/>
                </a:solidFill>
              </a:rPr>
              <a:t>11</a:t>
            </a:r>
            <a:r>
              <a:rPr lang="ja-JP" altLang="en-US" b="1" dirty="0">
                <a:solidFill>
                  <a:schemeClr val="tx1"/>
                </a:solidFill>
              </a:rPr>
              <a:t>月にハノイオフィスを設立</a:t>
            </a:r>
            <a:r>
              <a:rPr lang="ja-JP" altLang="en-US" dirty="0">
                <a:solidFill>
                  <a:schemeClr val="tx1"/>
                </a:solidFill>
              </a:rPr>
              <a:t>いたしました。ベトナムプラクティスの主な業務は以下のとおりです。</a:t>
            </a:r>
            <a:endParaRPr lang="en-US" altLang="ja-JP" dirty="0">
              <a:solidFill>
                <a:schemeClr val="tx1"/>
              </a:solidFill>
            </a:endParaRPr>
          </a:p>
          <a:p>
            <a:pPr lvl="1">
              <a:spcBef>
                <a:spcPts val="2000"/>
              </a:spcBef>
              <a:buFont typeface="Wingdings" panose="05000000000000000000" pitchFamily="2" charset="2"/>
              <a:buChar char="ü"/>
            </a:pPr>
            <a:r>
              <a:rPr lang="ja-JP" altLang="en-US" dirty="0">
                <a:solidFill>
                  <a:schemeClr val="tx1"/>
                </a:solidFill>
              </a:rPr>
              <a:t>日本企業によるベトナム企業の</a:t>
            </a:r>
            <a:r>
              <a:rPr lang="ja-JP" altLang="en-US" b="1" dirty="0">
                <a:solidFill>
                  <a:schemeClr val="tx1"/>
                </a:solidFill>
              </a:rPr>
              <a:t>買収・投資・</a:t>
            </a:r>
            <a:r>
              <a:rPr lang="en-US" altLang="ja-JP" b="1" dirty="0">
                <a:solidFill>
                  <a:schemeClr val="tx1"/>
                </a:solidFill>
              </a:rPr>
              <a:t>PMI</a:t>
            </a:r>
            <a:r>
              <a:rPr lang="ja-JP" altLang="en-US" b="1" dirty="0">
                <a:solidFill>
                  <a:schemeClr val="tx1"/>
                </a:solidFill>
              </a:rPr>
              <a:t>・エグジット</a:t>
            </a:r>
            <a:endParaRPr lang="en-US" altLang="ja-JP" b="1" dirty="0">
              <a:solidFill>
                <a:schemeClr val="tx1"/>
              </a:solidFill>
            </a:endParaRPr>
          </a:p>
          <a:p>
            <a:pPr lvl="1">
              <a:buFont typeface="Wingdings" panose="05000000000000000000" pitchFamily="2" charset="2"/>
              <a:buChar char="ü"/>
            </a:pPr>
            <a:r>
              <a:rPr kumimoji="1" lang="ja-JP" altLang="en-US" dirty="0">
                <a:solidFill>
                  <a:schemeClr val="tx1"/>
                </a:solidFill>
              </a:rPr>
              <a:t>日本企業による</a:t>
            </a:r>
            <a:r>
              <a:rPr lang="ja-JP" altLang="en-US" b="1" dirty="0">
                <a:solidFill>
                  <a:schemeClr val="tx1"/>
                </a:solidFill>
              </a:rPr>
              <a:t>ベトナム現地法人の立ち上げ</a:t>
            </a:r>
            <a:endParaRPr lang="en-US" altLang="ja-JP" b="1" dirty="0">
              <a:solidFill>
                <a:schemeClr val="tx1"/>
              </a:solidFill>
            </a:endParaRPr>
          </a:p>
          <a:p>
            <a:pPr lvl="1">
              <a:buFont typeface="Wingdings" panose="05000000000000000000" pitchFamily="2" charset="2"/>
              <a:buChar char="ü"/>
            </a:pPr>
            <a:r>
              <a:rPr lang="ja-JP" altLang="en-US" dirty="0">
                <a:solidFill>
                  <a:schemeClr val="tx1"/>
                </a:solidFill>
              </a:rPr>
              <a:t>日本企業のベトナムにおける</a:t>
            </a:r>
            <a:r>
              <a:rPr lang="ja-JP" altLang="en-US" b="1" dirty="0">
                <a:solidFill>
                  <a:schemeClr val="tx1"/>
                </a:solidFill>
              </a:rPr>
              <a:t>インフラ開発案件・不動産開発案件</a:t>
            </a:r>
            <a:endParaRPr lang="en-US" altLang="ja-JP" b="1" dirty="0">
              <a:solidFill>
                <a:schemeClr val="tx1"/>
              </a:solidFill>
            </a:endParaRPr>
          </a:p>
          <a:p>
            <a:pPr lvl="1">
              <a:buFont typeface="Wingdings" panose="05000000000000000000" pitchFamily="2" charset="2"/>
              <a:buChar char="ü"/>
            </a:pPr>
            <a:r>
              <a:rPr lang="ja-JP" altLang="en-US" dirty="0">
                <a:solidFill>
                  <a:schemeClr val="tx1"/>
                </a:solidFill>
              </a:rPr>
              <a:t>日系現地法人の</a:t>
            </a:r>
            <a:r>
              <a:rPr lang="ja-JP" altLang="en-US" b="1" dirty="0">
                <a:solidFill>
                  <a:schemeClr val="tx1"/>
                </a:solidFill>
              </a:rPr>
              <a:t>労務・一般企業法務</a:t>
            </a:r>
            <a:r>
              <a:rPr lang="ja-JP" altLang="en-US" dirty="0">
                <a:solidFill>
                  <a:schemeClr val="tx1"/>
                </a:solidFill>
              </a:rPr>
              <a:t>に関するアドバイス</a:t>
            </a:r>
            <a:endParaRPr lang="en-US" altLang="ja-JP" dirty="0">
              <a:solidFill>
                <a:schemeClr val="tx1"/>
              </a:solidFill>
            </a:endParaRPr>
          </a:p>
          <a:p>
            <a:pPr lvl="1">
              <a:buFont typeface="Wingdings" panose="05000000000000000000" pitchFamily="2" charset="2"/>
              <a:buChar char="ü"/>
            </a:pPr>
            <a:r>
              <a:rPr lang="ja-JP" altLang="en-US" dirty="0">
                <a:solidFill>
                  <a:schemeClr val="tx1"/>
                </a:solidFill>
              </a:rPr>
              <a:t>日系現地法人のベトナムにおける</a:t>
            </a:r>
            <a:r>
              <a:rPr lang="ja-JP" altLang="en-US" b="1" dirty="0">
                <a:solidFill>
                  <a:schemeClr val="tx1"/>
                </a:solidFill>
              </a:rPr>
              <a:t>紛争解決（訴訟・ベトナム仲裁）</a:t>
            </a:r>
            <a:endParaRPr lang="en-US" altLang="ja-JP" b="1" dirty="0">
              <a:solidFill>
                <a:schemeClr val="tx1"/>
              </a:solidFill>
            </a:endParaRPr>
          </a:p>
        </p:txBody>
      </p:sp>
      <p:sp>
        <p:nvSpPr>
          <p:cNvPr id="3" name="タイトル 2">
            <a:extLst>
              <a:ext uri="{FF2B5EF4-FFF2-40B4-BE49-F238E27FC236}">
                <a16:creationId xmlns:a16="http://schemas.microsoft.com/office/drawing/2014/main" id="{64BBD9A7-D23E-0428-4214-5A4ED8BEE2D3}"/>
              </a:ext>
            </a:extLst>
          </p:cNvPr>
          <p:cNvSpPr>
            <a:spLocks noGrp="1"/>
          </p:cNvSpPr>
          <p:nvPr>
            <p:ph type="title"/>
          </p:nvPr>
        </p:nvSpPr>
        <p:spPr/>
        <p:txBody>
          <a:bodyPr/>
          <a:lstStyle/>
          <a:p>
            <a:r>
              <a:rPr lang="en-US" altLang="ja-JP" dirty="0"/>
              <a:t>AMT</a:t>
            </a:r>
            <a:r>
              <a:rPr lang="ja-JP" altLang="en-US" dirty="0"/>
              <a:t>のベトナム・プラクティス</a:t>
            </a:r>
            <a:endParaRPr kumimoji="1" lang="ja-JP" altLang="en-US" dirty="0"/>
          </a:p>
        </p:txBody>
      </p:sp>
      <p:sp>
        <p:nvSpPr>
          <p:cNvPr id="4" name="スライド番号プレースホルダー 3">
            <a:extLst>
              <a:ext uri="{FF2B5EF4-FFF2-40B4-BE49-F238E27FC236}">
                <a16:creationId xmlns:a16="http://schemas.microsoft.com/office/drawing/2014/main" id="{048005AF-98AC-A8D2-B774-32D1BEC42621}"/>
              </a:ext>
            </a:extLst>
          </p:cNvPr>
          <p:cNvSpPr>
            <a:spLocks noGrp="1"/>
          </p:cNvSpPr>
          <p:nvPr>
            <p:ph type="sldNum" sz="quarter" idx="4"/>
          </p:nvPr>
        </p:nvSpPr>
        <p:spPr/>
        <p:txBody>
          <a:bodyPr/>
          <a:lstStyle/>
          <a:p>
            <a:fld id="{BB91BFDD-C400-4527-A122-182C6B5EB05D}" type="slidenum">
              <a:rPr lang="ja-JP" altLang="en-US" smtClean="0"/>
              <a:pPr/>
              <a:t>7</a:t>
            </a:fld>
            <a:endParaRPr lang="ja-JP" altLang="en-US" dirty="0"/>
          </a:p>
        </p:txBody>
      </p:sp>
    </p:spTree>
    <p:extLst>
      <p:ext uri="{BB962C8B-B14F-4D97-AF65-F5344CB8AC3E}">
        <p14:creationId xmlns:p14="http://schemas.microsoft.com/office/powerpoint/2010/main" val="2993526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1"/>
          </p:nvPr>
        </p:nvSpPr>
        <p:spPr>
          <a:xfrm>
            <a:off x="656493" y="1558800"/>
            <a:ext cx="10879015" cy="4190400"/>
          </a:xfrm>
        </p:spPr>
        <p:txBody>
          <a:bodyPr/>
          <a:lstStyle/>
          <a:p>
            <a:r>
              <a:rPr kumimoji="1" lang="ja-JP" altLang="en-US" b="1" dirty="0">
                <a:solidFill>
                  <a:schemeClr val="tx1"/>
                </a:solidFill>
              </a:rPr>
              <a:t>当事務所東京オフィスとホーチミン・ハノイのオフィスが緊密に連携</a:t>
            </a:r>
            <a:r>
              <a:rPr kumimoji="1" lang="ja-JP" altLang="en-US" dirty="0">
                <a:solidFill>
                  <a:schemeClr val="tx1"/>
                </a:solidFill>
              </a:rPr>
              <a:t>して案件遂行にあたります。</a:t>
            </a:r>
            <a:endParaRPr kumimoji="1" lang="en-US" altLang="ja-JP" dirty="0">
              <a:solidFill>
                <a:schemeClr val="tx1"/>
              </a:solidFill>
            </a:endParaRPr>
          </a:p>
          <a:p>
            <a:endParaRPr kumimoji="1" lang="en-US" altLang="ja-JP" dirty="0">
              <a:solidFill>
                <a:schemeClr val="tx1"/>
              </a:solidFill>
            </a:endParaRPr>
          </a:p>
          <a:p>
            <a:r>
              <a:rPr kumimoji="1" lang="ja-JP" altLang="en-US" dirty="0">
                <a:solidFill>
                  <a:schemeClr val="tx1"/>
                </a:solidFill>
              </a:rPr>
              <a:t>シンガポール</a:t>
            </a:r>
            <a:r>
              <a:rPr lang="ja-JP" altLang="en-US" dirty="0">
                <a:solidFill>
                  <a:schemeClr val="tx1"/>
                </a:solidFill>
              </a:rPr>
              <a:t>、</a:t>
            </a:r>
            <a:r>
              <a:rPr kumimoji="1" lang="ja-JP" altLang="en-US" dirty="0">
                <a:solidFill>
                  <a:schemeClr val="tx1"/>
                </a:solidFill>
              </a:rPr>
              <a:t>香港、バンコク、ジャカルタ等</a:t>
            </a:r>
            <a:r>
              <a:rPr lang="ja-JP" altLang="en-US" b="1" dirty="0">
                <a:solidFill>
                  <a:schemeClr val="tx1"/>
                </a:solidFill>
              </a:rPr>
              <a:t>他のアジア地域のオフィスとも必要に応じて連携</a:t>
            </a:r>
            <a:r>
              <a:rPr lang="ja-JP" altLang="en-US" dirty="0">
                <a:solidFill>
                  <a:schemeClr val="tx1"/>
                </a:solidFill>
              </a:rPr>
              <a:t>して案件遂行に当たりますので、</a:t>
            </a:r>
            <a:r>
              <a:rPr lang="ja-JP" altLang="en-US" b="1" dirty="0">
                <a:solidFill>
                  <a:schemeClr val="tx1"/>
                </a:solidFill>
              </a:rPr>
              <a:t>複数の国・地域にまたがる複雑な案件も処理可能</a:t>
            </a:r>
            <a:r>
              <a:rPr lang="ja-JP" altLang="en-US" dirty="0">
                <a:solidFill>
                  <a:schemeClr val="tx1"/>
                </a:solidFill>
              </a:rPr>
              <a:t>です。</a:t>
            </a:r>
            <a:endParaRPr lang="en-US" altLang="ja-JP" dirty="0">
              <a:solidFill>
                <a:schemeClr val="tx1"/>
              </a:solidFill>
            </a:endParaRPr>
          </a:p>
          <a:p>
            <a:endParaRPr lang="en-US" altLang="ja-JP" b="1" dirty="0">
              <a:solidFill>
                <a:schemeClr val="tx1"/>
              </a:solidFill>
            </a:endParaRPr>
          </a:p>
          <a:p>
            <a:r>
              <a:rPr lang="ja-JP" altLang="en-US" b="1" dirty="0">
                <a:solidFill>
                  <a:schemeClr val="tx1"/>
                </a:solidFill>
              </a:rPr>
              <a:t>ホーチミンオフィス</a:t>
            </a:r>
            <a:r>
              <a:rPr lang="ja-JP" altLang="en-US" dirty="0">
                <a:solidFill>
                  <a:schemeClr val="tx1"/>
                </a:solidFill>
              </a:rPr>
              <a:t>は、</a:t>
            </a:r>
            <a:r>
              <a:rPr lang="ja-JP" altLang="en-US" b="1" dirty="0">
                <a:solidFill>
                  <a:schemeClr val="tx1"/>
                </a:solidFill>
              </a:rPr>
              <a:t>ハノイオフィス</a:t>
            </a:r>
            <a:r>
              <a:rPr lang="ja-JP" altLang="en-US" dirty="0">
                <a:solidFill>
                  <a:schemeClr val="tx1"/>
                </a:solidFill>
              </a:rPr>
              <a:t>ともに年々規模を拡大し、現在、日本人パートナー弁護士</a:t>
            </a:r>
            <a:r>
              <a:rPr lang="en-US" altLang="ja-JP" dirty="0">
                <a:solidFill>
                  <a:schemeClr val="tx1"/>
                </a:solidFill>
              </a:rPr>
              <a:t>2</a:t>
            </a:r>
            <a:r>
              <a:rPr lang="ja-JP" altLang="en-US" dirty="0">
                <a:solidFill>
                  <a:schemeClr val="tx1"/>
                </a:solidFill>
              </a:rPr>
              <a:t>名、ベトナム人パートナー弁護士</a:t>
            </a:r>
            <a:r>
              <a:rPr lang="en-US" altLang="ja-JP" dirty="0">
                <a:solidFill>
                  <a:schemeClr val="tx1"/>
                </a:solidFill>
              </a:rPr>
              <a:t>1</a:t>
            </a:r>
            <a:r>
              <a:rPr lang="ja-JP" altLang="en-US" dirty="0">
                <a:solidFill>
                  <a:schemeClr val="tx1"/>
                </a:solidFill>
              </a:rPr>
              <a:t>名を含む</a:t>
            </a:r>
            <a:r>
              <a:rPr lang="ja-JP" altLang="en-US" b="1" dirty="0">
                <a:solidFill>
                  <a:schemeClr val="tx1"/>
                </a:solidFill>
              </a:rPr>
              <a:t>約</a:t>
            </a:r>
            <a:r>
              <a:rPr lang="en-US" altLang="ja-JP" b="1" dirty="0">
                <a:solidFill>
                  <a:schemeClr val="tx1"/>
                </a:solidFill>
              </a:rPr>
              <a:t>30</a:t>
            </a:r>
            <a:r>
              <a:rPr lang="ja-JP" altLang="en-US" b="1" dirty="0">
                <a:solidFill>
                  <a:schemeClr val="tx1"/>
                </a:solidFill>
              </a:rPr>
              <a:t>名の規模</a:t>
            </a:r>
            <a:r>
              <a:rPr lang="ja-JP" altLang="en-US" dirty="0">
                <a:solidFill>
                  <a:schemeClr val="tx1"/>
                </a:solidFill>
              </a:rPr>
              <a:t>の陣容となりました。幅広いリーガルサービスをワンストップで提供できます。</a:t>
            </a:r>
            <a:endParaRPr lang="en-US" altLang="ja-JP" dirty="0">
              <a:solidFill>
                <a:schemeClr val="tx1"/>
              </a:solidFill>
            </a:endParaRPr>
          </a:p>
          <a:p>
            <a:endParaRPr kumimoji="1" lang="ja-JP" altLang="en-US" sz="2400" dirty="0">
              <a:solidFill>
                <a:schemeClr val="tx1"/>
              </a:solidFill>
            </a:endParaRPr>
          </a:p>
        </p:txBody>
      </p:sp>
      <p:sp>
        <p:nvSpPr>
          <p:cNvPr id="3" name="タイトル 2"/>
          <p:cNvSpPr>
            <a:spLocks noGrp="1"/>
          </p:cNvSpPr>
          <p:nvPr>
            <p:ph type="title"/>
          </p:nvPr>
        </p:nvSpPr>
        <p:spPr/>
        <p:txBody>
          <a:bodyPr/>
          <a:lstStyle/>
          <a:p>
            <a:r>
              <a:rPr kumimoji="1" lang="ja-JP" altLang="en-US" dirty="0"/>
              <a:t>案件の遂行体制</a:t>
            </a:r>
          </a:p>
        </p:txBody>
      </p:sp>
      <p:sp>
        <p:nvSpPr>
          <p:cNvPr id="4" name="スライド番号プレースホルダー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91BFDD-C400-4527-A122-182C6B5EB05D}" type="slidenum">
              <a:rPr kumimoji="1" lang="ja-JP" altLang="en-US" sz="1400" b="1" i="0" u="none" strike="noStrike" kern="1200" cap="none" spc="0" normalizeH="0" baseline="0" noProof="0" smtClean="0">
                <a:ln>
                  <a:noFill/>
                </a:ln>
                <a:solidFill>
                  <a:srgbClr val="000000"/>
                </a:solidFill>
                <a:effectLst/>
                <a:uLnTx/>
                <a:uFillTx/>
                <a:latin typeface="メイリオ" panose="020B0604030504040204" pitchFamily="50" charset="-128"/>
                <a:ea typeface="Meiryo UI" panose="020B0604030504040204" pitchFamily="50" charset="-128"/>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24761549"/>
      </p:ext>
    </p:extLst>
  </p:cSld>
  <p:clrMapOvr>
    <a:masterClrMapping/>
  </p:clrMapOvr>
</p:sld>
</file>

<file path=ppt/theme/theme1.xml><?xml version="1.0" encoding="utf-8"?>
<a:theme xmlns:a="http://schemas.openxmlformats.org/drawingml/2006/main" name="AMT2022_通常版WideテーマJ">
  <a:themeElements>
    <a:clrScheme name="AMT202204">
      <a:dk1>
        <a:srgbClr val="606060"/>
      </a:dk1>
      <a:lt1>
        <a:srgbClr val="FFFFFF"/>
      </a:lt1>
      <a:dk2>
        <a:srgbClr val="14375B"/>
      </a:dk2>
      <a:lt2>
        <a:srgbClr val="DDDDDD"/>
      </a:lt2>
      <a:accent1>
        <a:srgbClr val="72879B"/>
      </a:accent1>
      <a:accent2>
        <a:srgbClr val="BADDE1"/>
      </a:accent2>
      <a:accent3>
        <a:srgbClr val="779CA8"/>
      </a:accent3>
      <a:accent4>
        <a:srgbClr val="B2C7CE"/>
      </a:accent4>
      <a:accent5>
        <a:srgbClr val="C00000"/>
      </a:accent5>
      <a:accent6>
        <a:srgbClr val="14375B"/>
      </a:accent6>
      <a:hlink>
        <a:srgbClr val="14375B"/>
      </a:hlink>
      <a:folHlink>
        <a:srgbClr val="14375B"/>
      </a:folHlink>
    </a:clrScheme>
    <a:fontScheme name="ユーザー定義 1">
      <a:majorFont>
        <a:latin typeface="Calibri"/>
        <a:ea typeface="メイリオ"/>
        <a:cs typeface="ＭＳ Ｐゴシック"/>
      </a:majorFont>
      <a:minorFont>
        <a:latin typeface="Calibri"/>
        <a:ea typeface="メイリオ"/>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kumimoji="1" sz="2000" dirty="0" smtClean="0">
            <a:latin typeface="+mn-ea"/>
            <a:ea typeface="+mn-ea"/>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MT2022_通常版WideテーマJ" id="{6E78A00D-A680-4273-A640-34C32D484268}" vid="{FB3D0A2A-70FB-42DC-BC2D-3866D10C2157}"/>
    </a:ext>
  </a:extLst>
</a:theme>
</file>

<file path=ppt/theme/theme2.xml><?xml version="1.0" encoding="utf-8"?>
<a:theme xmlns:a="http://schemas.openxmlformats.org/drawingml/2006/main" name="新AMTテンプレート">
  <a:themeElements>
    <a:clrScheme name="AMT202204">
      <a:dk1>
        <a:srgbClr val="606060"/>
      </a:dk1>
      <a:lt1>
        <a:srgbClr val="FFFFFF"/>
      </a:lt1>
      <a:dk2>
        <a:srgbClr val="14375B"/>
      </a:dk2>
      <a:lt2>
        <a:srgbClr val="DDDDDD"/>
      </a:lt2>
      <a:accent1>
        <a:srgbClr val="72879B"/>
      </a:accent1>
      <a:accent2>
        <a:srgbClr val="BADDE1"/>
      </a:accent2>
      <a:accent3>
        <a:srgbClr val="779CA8"/>
      </a:accent3>
      <a:accent4>
        <a:srgbClr val="B2C7CE"/>
      </a:accent4>
      <a:accent5>
        <a:srgbClr val="C00000"/>
      </a:accent5>
      <a:accent6>
        <a:srgbClr val="14375B"/>
      </a:accent6>
      <a:hlink>
        <a:srgbClr val="14375B"/>
      </a:hlink>
      <a:folHlink>
        <a:srgbClr val="14375B"/>
      </a:folHlink>
    </a:clrScheme>
    <a:fontScheme name="標準デザイン">
      <a:majorFont>
        <a:latin typeface="ＭＳ Ｐゴシック"/>
        <a:ea typeface="ＭＳ Ｐゴシック"/>
        <a:cs typeface="ＭＳ Ｐゴシック"/>
      </a:majorFont>
      <a:minorFont>
        <a:latin typeface="ＭＳ Ｐゴシック"/>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AMT2022_通常版WideテーマJ</Template>
  <TotalTime>10481</TotalTime>
  <Words>2591</Words>
  <Application>Microsoft Office PowerPoint</Application>
  <PresentationFormat>ワイド画面</PresentationFormat>
  <Paragraphs>240</Paragraphs>
  <Slides>16</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16</vt:i4>
      </vt:variant>
    </vt:vector>
  </HeadingPairs>
  <TitlesOfParts>
    <vt:vector size="27" baseType="lpstr">
      <vt:lpstr>(日本語用のフォントを使用)</vt:lpstr>
      <vt:lpstr>Calibri-Bold</vt:lpstr>
      <vt:lpstr>Meiryo UI</vt:lpstr>
      <vt:lpstr>ＭＳ Ｐゴシック</vt:lpstr>
      <vt:lpstr>メイリオ</vt:lpstr>
      <vt:lpstr>游ゴシック</vt:lpstr>
      <vt:lpstr>Arial</vt:lpstr>
      <vt:lpstr>Calibri</vt:lpstr>
      <vt:lpstr>Wingdings</vt:lpstr>
      <vt:lpstr>AMT2022_通常版WideテーマJ</vt:lpstr>
      <vt:lpstr>新AMTテンプレート</vt:lpstr>
      <vt:lpstr>ベトナム最新法務事情</vt:lpstr>
      <vt:lpstr>I. 　AMTのご紹介</vt:lpstr>
      <vt:lpstr>講師紹介</vt:lpstr>
      <vt:lpstr>日本最大規模の総合法律事務所</vt:lpstr>
      <vt:lpstr>国内外にわたるハイクオリティのワンストップサービス</vt:lpstr>
      <vt:lpstr>世界各地とのネットワーク</vt:lpstr>
      <vt:lpstr>国際的な高評価 Chambersの評価において多くのBand 1（最高位）評価を獲得</vt:lpstr>
      <vt:lpstr>AMTのベトナム・プラクティス</vt:lpstr>
      <vt:lpstr>案件の遂行体制</vt:lpstr>
      <vt:lpstr>II. 　ベトナム最新法務事情 </vt:lpstr>
      <vt:lpstr>個人情報保護に関する政令の状況</vt:lpstr>
      <vt:lpstr>個人情報保護に関する政令の状況</vt:lpstr>
      <vt:lpstr>土地法改正（2024年8月1日前倒し施行）</vt:lpstr>
      <vt:lpstr>社会保険法改正（2025年7月1日施行予定）</vt:lpstr>
      <vt:lpstr>その他近時の主な法令の制定・改正</vt:lpstr>
      <vt:lpstr>PowerPoint プレゼンテーション</vt:lpstr>
    </vt:vector>
  </TitlesOfParts>
  <Company>AMT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ＡＭＴテンプレート</dc:title>
  <dc:creator>AMT</dc:creator>
  <cp:lastModifiedBy>AMT</cp:lastModifiedBy>
  <cp:revision>89</cp:revision>
  <dcterms:created xsi:type="dcterms:W3CDTF">2022-06-03T00:56:04Z</dcterms:created>
  <dcterms:modified xsi:type="dcterms:W3CDTF">2024-11-22T13:53:19Z</dcterms:modified>
</cp:coreProperties>
</file>